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7"/>
  </p:notesMasterIdLst>
  <p:sldIdLst>
    <p:sldId id="257" r:id="rId2"/>
    <p:sldId id="258" r:id="rId3"/>
    <p:sldId id="265" r:id="rId4"/>
    <p:sldId id="259" r:id="rId5"/>
    <p:sldId id="266" r:id="rId6"/>
    <p:sldId id="267" r:id="rId7"/>
    <p:sldId id="268" r:id="rId8"/>
    <p:sldId id="269" r:id="rId9"/>
    <p:sldId id="270" r:id="rId10"/>
    <p:sldId id="271" r:id="rId11"/>
    <p:sldId id="272" r:id="rId12"/>
    <p:sldId id="273" r:id="rId13"/>
    <p:sldId id="274" r:id="rId14"/>
    <p:sldId id="275" r:id="rId15"/>
    <p:sldId id="276" r:id="rId16"/>
    <p:sldId id="262" r:id="rId17"/>
    <p:sldId id="277" r:id="rId18"/>
    <p:sldId id="279" r:id="rId19"/>
    <p:sldId id="278" r:id="rId20"/>
    <p:sldId id="280" r:id="rId21"/>
    <p:sldId id="281" r:id="rId22"/>
    <p:sldId id="282" r:id="rId23"/>
    <p:sldId id="260" r:id="rId24"/>
    <p:sldId id="283" r:id="rId25"/>
    <p:sldId id="286" r:id="rId26"/>
  </p:sldIdLst>
  <p:sldSz cx="12192000" cy="6858000"/>
  <p:notesSz cx="6858000" cy="9144000"/>
  <p:defaultTextStyle>
    <a:defPPr>
      <a:defRPr lang="en-E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75EF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958"/>
    <p:restoredTop sz="94648"/>
  </p:normalViewPr>
  <p:slideViewPr>
    <p:cSldViewPr snapToGrid="0">
      <p:cViewPr>
        <p:scale>
          <a:sx n="91" d="100"/>
          <a:sy n="91" d="100"/>
        </p:scale>
        <p:origin x="144" y="7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hdphoto1.wdp>
</file>

<file path=ppt/media/image1.png>
</file>

<file path=ppt/media/image10.png>
</file>

<file path=ppt/media/image11.png>
</file>

<file path=ppt/media/image12.gif>
</file>

<file path=ppt/media/image2.png>
</file>

<file path=ppt/media/image3.gif>
</file>

<file path=ppt/media/image4.gif>
</file>

<file path=ppt/media/image5.gif>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E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83EF89-7031-014D-8EF4-1D95508B59A7}" type="datetimeFigureOut">
              <a:rPr lang="en-EG" smtClean="0"/>
              <a:t>24/12/2025</a:t>
            </a:fld>
            <a:endParaRPr lang="en-E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E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E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E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230C8A-D551-3C46-820F-8A60AA43696B}" type="slidenum">
              <a:rPr lang="en-EG" smtClean="0"/>
              <a:t>‹#›</a:t>
            </a:fld>
            <a:endParaRPr lang="en-EG"/>
          </a:p>
        </p:txBody>
      </p:sp>
    </p:spTree>
    <p:extLst>
      <p:ext uri="{BB962C8B-B14F-4D97-AF65-F5344CB8AC3E}">
        <p14:creationId xmlns:p14="http://schemas.microsoft.com/office/powerpoint/2010/main" val="29208624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4"/>
        <p:cNvGrpSpPr/>
        <p:nvPr/>
      </p:nvGrpSpPr>
      <p:grpSpPr>
        <a:xfrm>
          <a:off x="0" y="0"/>
          <a:ext cx="0" cy="0"/>
          <a:chOff x="0" y="0"/>
          <a:chExt cx="0" cy="0"/>
        </a:xfrm>
      </p:grpSpPr>
      <p:sp>
        <p:nvSpPr>
          <p:cNvPr id="575" name="Google Shape;57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6" name="Google Shape;57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850" dirty="0">
                <a:solidFill>
                  <a:srgbClr val="5F7D96"/>
                </a:solidFill>
              </a:rPr>
              <a:t>1. Table of contents</a:t>
            </a:r>
            <a:endParaRPr sz="850" dirty="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dirty="0">
                <a:solidFill>
                  <a:srgbClr val="5F7D96"/>
                </a:solidFill>
              </a:rPr>
              <a:t>2. Introduction</a:t>
            </a:r>
            <a:endParaRPr sz="850" dirty="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dirty="0">
                <a:solidFill>
                  <a:srgbClr val="5F7D96"/>
                </a:solidFill>
              </a:rPr>
              <a:t>3. Our company</a:t>
            </a:r>
            <a:endParaRPr sz="850" dirty="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dirty="0">
                <a:solidFill>
                  <a:srgbClr val="5F7D96"/>
                </a:solidFill>
              </a:rPr>
              <a:t>4. Our team</a:t>
            </a:r>
            <a:endParaRPr sz="850" dirty="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dirty="0">
                <a:solidFill>
                  <a:srgbClr val="5F7D96"/>
                </a:solidFill>
              </a:rPr>
              <a:t>5. Problem</a:t>
            </a:r>
            <a:endParaRPr sz="850" dirty="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dirty="0">
                <a:solidFill>
                  <a:srgbClr val="5F7D96"/>
                </a:solidFill>
              </a:rPr>
              <a:t>6. Them vs. us</a:t>
            </a:r>
            <a:endParaRPr sz="850" dirty="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dirty="0">
                <a:solidFill>
                  <a:srgbClr val="5F7D96"/>
                </a:solidFill>
              </a:rPr>
              <a:t>7. Solution</a:t>
            </a:r>
            <a:endParaRPr sz="850" dirty="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dirty="0">
                <a:solidFill>
                  <a:srgbClr val="5F7D96"/>
                </a:solidFill>
              </a:rPr>
              <a:t>8. SWOT analysis</a:t>
            </a:r>
            <a:endParaRPr sz="850" dirty="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dirty="0">
                <a:solidFill>
                  <a:srgbClr val="5F7D96"/>
                </a:solidFill>
              </a:rPr>
              <a:t>9. Product overview</a:t>
            </a:r>
            <a:endParaRPr sz="850" dirty="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dirty="0">
                <a:solidFill>
                  <a:srgbClr val="5F7D96"/>
                </a:solidFill>
              </a:rPr>
              <a:t>10. Our plans</a:t>
            </a:r>
            <a:endParaRPr sz="850" dirty="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dirty="0">
                <a:solidFill>
                  <a:srgbClr val="5F7D96"/>
                </a:solidFill>
              </a:rPr>
              <a:t>11. Product demo</a:t>
            </a:r>
            <a:endParaRPr sz="850" dirty="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dirty="0">
                <a:solidFill>
                  <a:srgbClr val="5F7D96"/>
                </a:solidFill>
              </a:rPr>
              <a:t>12. Traction</a:t>
            </a:r>
            <a:endParaRPr sz="850" dirty="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dirty="0">
                <a:solidFill>
                  <a:srgbClr val="5F7D96"/>
                </a:solidFill>
              </a:rPr>
              <a:t>13. Case study</a:t>
            </a:r>
            <a:endParaRPr sz="850" dirty="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dirty="0">
                <a:solidFill>
                  <a:srgbClr val="5F7D96"/>
                </a:solidFill>
              </a:rPr>
              <a:t>14. Reviews</a:t>
            </a:r>
            <a:endParaRPr sz="850" dirty="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dirty="0">
                <a:solidFill>
                  <a:srgbClr val="5F7D96"/>
                </a:solidFill>
              </a:rPr>
              <a:t>15. Awards</a:t>
            </a:r>
            <a:endParaRPr sz="850" dirty="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dirty="0">
                <a:solidFill>
                  <a:srgbClr val="5F7D96"/>
                </a:solidFill>
              </a:rPr>
              <a:t>16. Market size</a:t>
            </a:r>
            <a:endParaRPr sz="850" dirty="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dirty="0">
                <a:solidFill>
                  <a:srgbClr val="5F7D96"/>
                </a:solidFill>
              </a:rPr>
              <a:t>17. Target</a:t>
            </a:r>
            <a:endParaRPr sz="850" dirty="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dirty="0">
                <a:solidFill>
                  <a:srgbClr val="5F7D96"/>
                </a:solidFill>
              </a:rPr>
              <a:t>18. Competitors</a:t>
            </a:r>
            <a:endParaRPr sz="850" dirty="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dirty="0">
                <a:solidFill>
                  <a:srgbClr val="5F7D96"/>
                </a:solidFill>
              </a:rPr>
              <a:t>19. Business model</a:t>
            </a:r>
            <a:endParaRPr sz="850" dirty="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dirty="0">
                <a:solidFill>
                  <a:srgbClr val="5F7D96"/>
                </a:solidFill>
              </a:rPr>
              <a:t>20. Timing</a:t>
            </a:r>
            <a:endParaRPr sz="850" dirty="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dirty="0">
                <a:solidFill>
                  <a:srgbClr val="5F7D96"/>
                </a:solidFill>
              </a:rPr>
              <a:t>21. Predicted growth</a:t>
            </a:r>
            <a:endParaRPr sz="850" dirty="0">
              <a:solidFill>
                <a:srgbClr val="5F7D96"/>
              </a:solidFill>
            </a:endParaRPr>
          </a:p>
          <a:p>
            <a:pPr marL="0" lvl="0" indent="0" algn="l" rtl="0">
              <a:lnSpc>
                <a:spcPct val="115000"/>
              </a:lnSpc>
              <a:spcBef>
                <a:spcPts val="0"/>
              </a:spcBef>
              <a:spcAft>
                <a:spcPts val="0"/>
              </a:spcAft>
              <a:buClr>
                <a:schemeClr val="dk1"/>
              </a:buClr>
              <a:buSzPts val="1100"/>
              <a:buFont typeface="Arial"/>
              <a:buNone/>
            </a:pPr>
            <a:r>
              <a:rPr lang="en" sz="850" dirty="0">
                <a:solidFill>
                  <a:srgbClr val="5F7D96"/>
                </a:solidFill>
              </a:rPr>
              <a:t>22. Investment</a:t>
            </a:r>
            <a:endParaRPr sz="850" dirty="0">
              <a:solidFill>
                <a:srgbClr val="5F7D96"/>
              </a:solidFill>
            </a:endParaRPr>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a:extLst>
            <a:ext uri="{FF2B5EF4-FFF2-40B4-BE49-F238E27FC236}">
              <a16:creationId xmlns:a16="http://schemas.microsoft.com/office/drawing/2014/main" id="{C2CE6EA8-0F95-72F4-0942-42972A0C7D44}"/>
            </a:ext>
          </a:extLst>
        </p:cNvPr>
        <p:cNvGrpSpPr/>
        <p:nvPr/>
      </p:nvGrpSpPr>
      <p:grpSpPr>
        <a:xfrm>
          <a:off x="0" y="0"/>
          <a:ext cx="0" cy="0"/>
          <a:chOff x="0" y="0"/>
          <a:chExt cx="0" cy="0"/>
        </a:xfrm>
      </p:grpSpPr>
      <p:sp>
        <p:nvSpPr>
          <p:cNvPr id="693" name="Google Shape;693;ga48774def6_0_89:notes">
            <a:extLst>
              <a:ext uri="{FF2B5EF4-FFF2-40B4-BE49-F238E27FC236}">
                <a16:creationId xmlns:a16="http://schemas.microsoft.com/office/drawing/2014/main" id="{B234FF36-3200-7EB3-1522-5DB55D3D7C8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a:extLst>
              <a:ext uri="{FF2B5EF4-FFF2-40B4-BE49-F238E27FC236}">
                <a16:creationId xmlns:a16="http://schemas.microsoft.com/office/drawing/2014/main" id="{8E7E25B2-9159-7FD7-ED95-C2ECE309C9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65813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a:extLst>
            <a:ext uri="{FF2B5EF4-FFF2-40B4-BE49-F238E27FC236}">
              <a16:creationId xmlns:a16="http://schemas.microsoft.com/office/drawing/2014/main" id="{B2A18B70-F274-15AB-8E43-A396F072FBE9}"/>
            </a:ext>
          </a:extLst>
        </p:cNvPr>
        <p:cNvGrpSpPr/>
        <p:nvPr/>
      </p:nvGrpSpPr>
      <p:grpSpPr>
        <a:xfrm>
          <a:off x="0" y="0"/>
          <a:ext cx="0" cy="0"/>
          <a:chOff x="0" y="0"/>
          <a:chExt cx="0" cy="0"/>
        </a:xfrm>
      </p:grpSpPr>
      <p:sp>
        <p:nvSpPr>
          <p:cNvPr id="693" name="Google Shape;693;ga48774def6_0_89:notes">
            <a:extLst>
              <a:ext uri="{FF2B5EF4-FFF2-40B4-BE49-F238E27FC236}">
                <a16:creationId xmlns:a16="http://schemas.microsoft.com/office/drawing/2014/main" id="{E02EE95D-EBEA-7C0E-788E-B5CEC3B626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a:extLst>
              <a:ext uri="{FF2B5EF4-FFF2-40B4-BE49-F238E27FC236}">
                <a16:creationId xmlns:a16="http://schemas.microsoft.com/office/drawing/2014/main" id="{C86A527C-5B2C-06A7-ABED-8507337027B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05813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a:extLst>
            <a:ext uri="{FF2B5EF4-FFF2-40B4-BE49-F238E27FC236}">
              <a16:creationId xmlns:a16="http://schemas.microsoft.com/office/drawing/2014/main" id="{334932DF-13D9-C81F-CDC7-6A119C3E613B}"/>
            </a:ext>
          </a:extLst>
        </p:cNvPr>
        <p:cNvGrpSpPr/>
        <p:nvPr/>
      </p:nvGrpSpPr>
      <p:grpSpPr>
        <a:xfrm>
          <a:off x="0" y="0"/>
          <a:ext cx="0" cy="0"/>
          <a:chOff x="0" y="0"/>
          <a:chExt cx="0" cy="0"/>
        </a:xfrm>
      </p:grpSpPr>
      <p:sp>
        <p:nvSpPr>
          <p:cNvPr id="693" name="Google Shape;693;ga48774def6_0_89:notes">
            <a:extLst>
              <a:ext uri="{FF2B5EF4-FFF2-40B4-BE49-F238E27FC236}">
                <a16:creationId xmlns:a16="http://schemas.microsoft.com/office/drawing/2014/main" id="{2854DA66-D9E5-9600-CFA7-655942DF13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a:extLst>
              <a:ext uri="{FF2B5EF4-FFF2-40B4-BE49-F238E27FC236}">
                <a16:creationId xmlns:a16="http://schemas.microsoft.com/office/drawing/2014/main" id="{165E2C9E-B4A3-27DB-ACAF-263ADB9CA72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08605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a:extLst>
            <a:ext uri="{FF2B5EF4-FFF2-40B4-BE49-F238E27FC236}">
              <a16:creationId xmlns:a16="http://schemas.microsoft.com/office/drawing/2014/main" id="{592DB3C0-3CDD-B7A0-1FD6-4C67D03839AE}"/>
            </a:ext>
          </a:extLst>
        </p:cNvPr>
        <p:cNvGrpSpPr/>
        <p:nvPr/>
      </p:nvGrpSpPr>
      <p:grpSpPr>
        <a:xfrm>
          <a:off x="0" y="0"/>
          <a:ext cx="0" cy="0"/>
          <a:chOff x="0" y="0"/>
          <a:chExt cx="0" cy="0"/>
        </a:xfrm>
      </p:grpSpPr>
      <p:sp>
        <p:nvSpPr>
          <p:cNvPr id="693" name="Google Shape;693;ga48774def6_0_89:notes">
            <a:extLst>
              <a:ext uri="{FF2B5EF4-FFF2-40B4-BE49-F238E27FC236}">
                <a16:creationId xmlns:a16="http://schemas.microsoft.com/office/drawing/2014/main" id="{FACC6ACB-5FC9-C9F3-5CD6-0A6DA3968A7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a:extLst>
              <a:ext uri="{FF2B5EF4-FFF2-40B4-BE49-F238E27FC236}">
                <a16:creationId xmlns:a16="http://schemas.microsoft.com/office/drawing/2014/main" id="{F0DF419A-B258-5A56-2774-C0DDFD34730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89616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a:extLst>
            <a:ext uri="{FF2B5EF4-FFF2-40B4-BE49-F238E27FC236}">
              <a16:creationId xmlns:a16="http://schemas.microsoft.com/office/drawing/2014/main" id="{E79C66DC-FDEB-1DDD-56C6-F085C34ECC01}"/>
            </a:ext>
          </a:extLst>
        </p:cNvPr>
        <p:cNvGrpSpPr/>
        <p:nvPr/>
      </p:nvGrpSpPr>
      <p:grpSpPr>
        <a:xfrm>
          <a:off x="0" y="0"/>
          <a:ext cx="0" cy="0"/>
          <a:chOff x="0" y="0"/>
          <a:chExt cx="0" cy="0"/>
        </a:xfrm>
      </p:grpSpPr>
      <p:sp>
        <p:nvSpPr>
          <p:cNvPr id="693" name="Google Shape;693;ga48774def6_0_89:notes">
            <a:extLst>
              <a:ext uri="{FF2B5EF4-FFF2-40B4-BE49-F238E27FC236}">
                <a16:creationId xmlns:a16="http://schemas.microsoft.com/office/drawing/2014/main" id="{8C0D3DAE-14FE-CB98-74F5-C08731CCC5E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a:extLst>
              <a:ext uri="{FF2B5EF4-FFF2-40B4-BE49-F238E27FC236}">
                <a16:creationId xmlns:a16="http://schemas.microsoft.com/office/drawing/2014/main" id="{AB4DCB34-A1E3-B4EE-F3A9-231A57F8197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60780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a:extLst>
            <a:ext uri="{FF2B5EF4-FFF2-40B4-BE49-F238E27FC236}">
              <a16:creationId xmlns:a16="http://schemas.microsoft.com/office/drawing/2014/main" id="{FF47B93A-3729-2029-F0C3-E82408C2C070}"/>
            </a:ext>
          </a:extLst>
        </p:cNvPr>
        <p:cNvGrpSpPr/>
        <p:nvPr/>
      </p:nvGrpSpPr>
      <p:grpSpPr>
        <a:xfrm>
          <a:off x="0" y="0"/>
          <a:ext cx="0" cy="0"/>
          <a:chOff x="0" y="0"/>
          <a:chExt cx="0" cy="0"/>
        </a:xfrm>
      </p:grpSpPr>
      <p:sp>
        <p:nvSpPr>
          <p:cNvPr id="654" name="Google Shape;654;ga48774def6_0_1286:notes">
            <a:extLst>
              <a:ext uri="{FF2B5EF4-FFF2-40B4-BE49-F238E27FC236}">
                <a16:creationId xmlns:a16="http://schemas.microsoft.com/office/drawing/2014/main" id="{F816761E-9F33-C5EE-E1DF-820A8E99129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a48774def6_0_1286:notes">
            <a:extLst>
              <a:ext uri="{FF2B5EF4-FFF2-40B4-BE49-F238E27FC236}">
                <a16:creationId xmlns:a16="http://schemas.microsoft.com/office/drawing/2014/main" id="{C9C5CEE5-9B73-8421-5551-EE05CFBF9DA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52040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
        <p:cNvGrpSpPr/>
        <p:nvPr/>
      </p:nvGrpSpPr>
      <p:grpSpPr>
        <a:xfrm>
          <a:off x="0" y="0"/>
          <a:ext cx="0" cy="0"/>
          <a:chOff x="0" y="0"/>
          <a:chExt cx="0" cy="0"/>
        </a:xfrm>
      </p:grpSpPr>
      <p:sp>
        <p:nvSpPr>
          <p:cNvPr id="630" name="Google Shape;630;g9a4ac67cdb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1" name="Google Shape;631;g9a4ac67cdb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a:extLst>
            <a:ext uri="{FF2B5EF4-FFF2-40B4-BE49-F238E27FC236}">
              <a16:creationId xmlns:a16="http://schemas.microsoft.com/office/drawing/2014/main" id="{D7C8E877-23D9-3A43-0A55-287C039BE2E7}"/>
            </a:ext>
          </a:extLst>
        </p:cNvPr>
        <p:cNvGrpSpPr/>
        <p:nvPr/>
      </p:nvGrpSpPr>
      <p:grpSpPr>
        <a:xfrm>
          <a:off x="0" y="0"/>
          <a:ext cx="0" cy="0"/>
          <a:chOff x="0" y="0"/>
          <a:chExt cx="0" cy="0"/>
        </a:xfrm>
      </p:grpSpPr>
      <p:sp>
        <p:nvSpPr>
          <p:cNvPr id="654" name="Google Shape;654;ga48774def6_0_1286:notes">
            <a:extLst>
              <a:ext uri="{FF2B5EF4-FFF2-40B4-BE49-F238E27FC236}">
                <a16:creationId xmlns:a16="http://schemas.microsoft.com/office/drawing/2014/main" id="{6EBDD727-1A1F-2877-CA01-83A6D875DEA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a48774def6_0_1286:notes">
            <a:extLst>
              <a:ext uri="{FF2B5EF4-FFF2-40B4-BE49-F238E27FC236}">
                <a16:creationId xmlns:a16="http://schemas.microsoft.com/office/drawing/2014/main" id="{5A33C3AB-9FDF-F2D2-E19C-E25AD0D5F98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0116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a:extLst>
            <a:ext uri="{FF2B5EF4-FFF2-40B4-BE49-F238E27FC236}">
              <a16:creationId xmlns:a16="http://schemas.microsoft.com/office/drawing/2014/main" id="{F5043006-416A-2E49-7E07-C14369643364}"/>
            </a:ext>
          </a:extLst>
        </p:cNvPr>
        <p:cNvGrpSpPr/>
        <p:nvPr/>
      </p:nvGrpSpPr>
      <p:grpSpPr>
        <a:xfrm>
          <a:off x="0" y="0"/>
          <a:ext cx="0" cy="0"/>
          <a:chOff x="0" y="0"/>
          <a:chExt cx="0" cy="0"/>
        </a:xfrm>
      </p:grpSpPr>
      <p:sp>
        <p:nvSpPr>
          <p:cNvPr id="815" name="Google Shape;815;ga48774def6_0_365:notes">
            <a:extLst>
              <a:ext uri="{FF2B5EF4-FFF2-40B4-BE49-F238E27FC236}">
                <a16:creationId xmlns:a16="http://schemas.microsoft.com/office/drawing/2014/main" id="{18189BFD-9F15-0773-7457-04097EE9027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 name="Google Shape;816;ga48774def6_0_365:notes">
            <a:extLst>
              <a:ext uri="{FF2B5EF4-FFF2-40B4-BE49-F238E27FC236}">
                <a16:creationId xmlns:a16="http://schemas.microsoft.com/office/drawing/2014/main" id="{1071811E-8396-9FDD-FB95-A22C7821BFC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71232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p:cNvGrpSpPr/>
        <p:nvPr/>
      </p:nvGrpSpPr>
      <p:grpSpPr>
        <a:xfrm>
          <a:off x="0" y="0"/>
          <a:ext cx="0" cy="0"/>
          <a:chOff x="0" y="0"/>
          <a:chExt cx="0" cy="0"/>
        </a:xfrm>
      </p:grpSpPr>
      <p:sp>
        <p:nvSpPr>
          <p:cNvPr id="815" name="Google Shape;815;ga48774def6_0_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 name="Google Shape;816;ga48774def6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9a4ac67cdb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9a4ac67cd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a48774def6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a48774def6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a:extLst>
            <a:ext uri="{FF2B5EF4-FFF2-40B4-BE49-F238E27FC236}">
              <a16:creationId xmlns:a16="http://schemas.microsoft.com/office/drawing/2014/main" id="{34C1BCE6-316D-7C26-DC11-ED7FFFA710B7}"/>
            </a:ext>
          </a:extLst>
        </p:cNvPr>
        <p:cNvGrpSpPr/>
        <p:nvPr/>
      </p:nvGrpSpPr>
      <p:grpSpPr>
        <a:xfrm>
          <a:off x="0" y="0"/>
          <a:ext cx="0" cy="0"/>
          <a:chOff x="0" y="0"/>
          <a:chExt cx="0" cy="0"/>
        </a:xfrm>
      </p:grpSpPr>
      <p:sp>
        <p:nvSpPr>
          <p:cNvPr id="769" name="Google Shape;769;ga48774def6_0_101:notes">
            <a:extLst>
              <a:ext uri="{FF2B5EF4-FFF2-40B4-BE49-F238E27FC236}">
                <a16:creationId xmlns:a16="http://schemas.microsoft.com/office/drawing/2014/main" id="{6862D1B8-65CB-4AC2-BC5C-AD96A73C1DC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a48774def6_0_101:notes">
            <a:extLst>
              <a:ext uri="{FF2B5EF4-FFF2-40B4-BE49-F238E27FC236}">
                <a16:creationId xmlns:a16="http://schemas.microsoft.com/office/drawing/2014/main" id="{2884E9AF-9D5D-1DAF-D292-26806AF6004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05123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
        <p:cNvGrpSpPr/>
        <p:nvPr/>
      </p:nvGrpSpPr>
      <p:grpSpPr>
        <a:xfrm>
          <a:off x="0" y="0"/>
          <a:ext cx="0" cy="0"/>
          <a:chOff x="0" y="0"/>
          <a:chExt cx="0" cy="0"/>
        </a:xfrm>
      </p:grpSpPr>
      <p:sp>
        <p:nvSpPr>
          <p:cNvPr id="841" name="Google Shape;841;ga48774def6_0_3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2" name="Google Shape;842;ga48774def6_0_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9a4ac67cd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9a4ac67cd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
        <p:cNvGrpSpPr/>
        <p:nvPr/>
      </p:nvGrpSpPr>
      <p:grpSpPr>
        <a:xfrm>
          <a:off x="0" y="0"/>
          <a:ext cx="0" cy="0"/>
          <a:chOff x="0" y="0"/>
          <a:chExt cx="0" cy="0"/>
        </a:xfrm>
      </p:grpSpPr>
      <p:sp>
        <p:nvSpPr>
          <p:cNvPr id="821" name="Google Shape;821;ga48774def6_0_3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2" name="Google Shape;822;ga48774def6_0_3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a:extLst>
            <a:ext uri="{FF2B5EF4-FFF2-40B4-BE49-F238E27FC236}">
              <a16:creationId xmlns:a16="http://schemas.microsoft.com/office/drawing/2014/main" id="{BA33FA42-84BF-D3E3-43C3-79C3F709569A}"/>
            </a:ext>
          </a:extLst>
        </p:cNvPr>
        <p:cNvGrpSpPr/>
        <p:nvPr/>
      </p:nvGrpSpPr>
      <p:grpSpPr>
        <a:xfrm>
          <a:off x="0" y="0"/>
          <a:ext cx="0" cy="0"/>
          <a:chOff x="0" y="0"/>
          <a:chExt cx="0" cy="0"/>
        </a:xfrm>
      </p:grpSpPr>
      <p:sp>
        <p:nvSpPr>
          <p:cNvPr id="654" name="Google Shape;654;ga48774def6_0_1286:notes">
            <a:extLst>
              <a:ext uri="{FF2B5EF4-FFF2-40B4-BE49-F238E27FC236}">
                <a16:creationId xmlns:a16="http://schemas.microsoft.com/office/drawing/2014/main" id="{43CD041D-9C79-C29C-3F6A-4DBF528C83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a48774def6_0_1286:notes">
            <a:extLst>
              <a:ext uri="{FF2B5EF4-FFF2-40B4-BE49-F238E27FC236}">
                <a16:creationId xmlns:a16="http://schemas.microsoft.com/office/drawing/2014/main" id="{EA9E5917-FC9D-77D6-0A54-21C65EAEC25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06531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ga48774def6_0_12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a48774def6_0_1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a48774def6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a48774def6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a:extLst>
            <a:ext uri="{FF2B5EF4-FFF2-40B4-BE49-F238E27FC236}">
              <a16:creationId xmlns:a16="http://schemas.microsoft.com/office/drawing/2014/main" id="{61961D2C-DDC7-0384-7E96-EB255E0020B3}"/>
            </a:ext>
          </a:extLst>
        </p:cNvPr>
        <p:cNvGrpSpPr/>
        <p:nvPr/>
      </p:nvGrpSpPr>
      <p:grpSpPr>
        <a:xfrm>
          <a:off x="0" y="0"/>
          <a:ext cx="0" cy="0"/>
          <a:chOff x="0" y="0"/>
          <a:chExt cx="0" cy="0"/>
        </a:xfrm>
      </p:grpSpPr>
      <p:sp>
        <p:nvSpPr>
          <p:cNvPr id="654" name="Google Shape;654;ga48774def6_0_1286:notes">
            <a:extLst>
              <a:ext uri="{FF2B5EF4-FFF2-40B4-BE49-F238E27FC236}">
                <a16:creationId xmlns:a16="http://schemas.microsoft.com/office/drawing/2014/main" id="{500BC2D8-5A59-9B92-D772-4D479FD19D6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a48774def6_0_1286:notes">
            <a:extLst>
              <a:ext uri="{FF2B5EF4-FFF2-40B4-BE49-F238E27FC236}">
                <a16:creationId xmlns:a16="http://schemas.microsoft.com/office/drawing/2014/main" id="{3A9F5335-32AB-D529-AA36-01AC75472B8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6976202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a48774def6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a:extLst>
            <a:ext uri="{FF2B5EF4-FFF2-40B4-BE49-F238E27FC236}">
              <a16:creationId xmlns:a16="http://schemas.microsoft.com/office/drawing/2014/main" id="{F77E5D48-64A7-77A4-C2F9-F91BD9B0DAAD}"/>
            </a:ext>
          </a:extLst>
        </p:cNvPr>
        <p:cNvGrpSpPr/>
        <p:nvPr/>
      </p:nvGrpSpPr>
      <p:grpSpPr>
        <a:xfrm>
          <a:off x="0" y="0"/>
          <a:ext cx="0" cy="0"/>
          <a:chOff x="0" y="0"/>
          <a:chExt cx="0" cy="0"/>
        </a:xfrm>
      </p:grpSpPr>
      <p:sp>
        <p:nvSpPr>
          <p:cNvPr id="693" name="Google Shape;693;ga48774def6_0_89:notes">
            <a:extLst>
              <a:ext uri="{FF2B5EF4-FFF2-40B4-BE49-F238E27FC236}">
                <a16:creationId xmlns:a16="http://schemas.microsoft.com/office/drawing/2014/main" id="{72084E72-87ED-8039-3177-50D7562CF7E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a:extLst>
              <a:ext uri="{FF2B5EF4-FFF2-40B4-BE49-F238E27FC236}">
                <a16:creationId xmlns:a16="http://schemas.microsoft.com/office/drawing/2014/main" id="{D2C700DF-B491-DD13-077A-C67E7B25839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86133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a:extLst>
            <a:ext uri="{FF2B5EF4-FFF2-40B4-BE49-F238E27FC236}">
              <a16:creationId xmlns:a16="http://schemas.microsoft.com/office/drawing/2014/main" id="{F82B0C47-2C61-2EB1-A10A-435B5A174BE8}"/>
            </a:ext>
          </a:extLst>
        </p:cNvPr>
        <p:cNvGrpSpPr/>
        <p:nvPr/>
      </p:nvGrpSpPr>
      <p:grpSpPr>
        <a:xfrm>
          <a:off x="0" y="0"/>
          <a:ext cx="0" cy="0"/>
          <a:chOff x="0" y="0"/>
          <a:chExt cx="0" cy="0"/>
        </a:xfrm>
      </p:grpSpPr>
      <p:sp>
        <p:nvSpPr>
          <p:cNvPr id="693" name="Google Shape;693;ga48774def6_0_89:notes">
            <a:extLst>
              <a:ext uri="{FF2B5EF4-FFF2-40B4-BE49-F238E27FC236}">
                <a16:creationId xmlns:a16="http://schemas.microsoft.com/office/drawing/2014/main" id="{394DD45D-CA9F-D712-6804-93F313C5131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a:extLst>
              <a:ext uri="{FF2B5EF4-FFF2-40B4-BE49-F238E27FC236}">
                <a16:creationId xmlns:a16="http://schemas.microsoft.com/office/drawing/2014/main" id="{0EDE091B-F2D8-270D-E100-ACDEF88465C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38386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a:extLst>
            <a:ext uri="{FF2B5EF4-FFF2-40B4-BE49-F238E27FC236}">
              <a16:creationId xmlns:a16="http://schemas.microsoft.com/office/drawing/2014/main" id="{8678FA3B-80BB-D050-CDC6-CAA3D3BE906E}"/>
            </a:ext>
          </a:extLst>
        </p:cNvPr>
        <p:cNvGrpSpPr/>
        <p:nvPr/>
      </p:nvGrpSpPr>
      <p:grpSpPr>
        <a:xfrm>
          <a:off x="0" y="0"/>
          <a:ext cx="0" cy="0"/>
          <a:chOff x="0" y="0"/>
          <a:chExt cx="0" cy="0"/>
        </a:xfrm>
      </p:grpSpPr>
      <p:sp>
        <p:nvSpPr>
          <p:cNvPr id="693" name="Google Shape;693;ga48774def6_0_89:notes">
            <a:extLst>
              <a:ext uri="{FF2B5EF4-FFF2-40B4-BE49-F238E27FC236}">
                <a16:creationId xmlns:a16="http://schemas.microsoft.com/office/drawing/2014/main" id="{7DCEA89B-5579-2CE9-FD68-4E8076160C2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a48774def6_0_89:notes">
            <a:extLst>
              <a:ext uri="{FF2B5EF4-FFF2-40B4-BE49-F238E27FC236}">
                <a16:creationId xmlns:a16="http://schemas.microsoft.com/office/drawing/2014/main" id="{6ECB2368-D4B4-9347-1F87-4E230F52AD8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33169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gradFill>
          <a:gsLst>
            <a:gs pos="0">
              <a:srgbClr val="403F6E"/>
            </a:gs>
            <a:gs pos="100000">
              <a:srgbClr val="0B0D17"/>
            </a:gs>
          </a:gsLst>
          <a:lin ang="2700006"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475033" y="2153067"/>
            <a:ext cx="5752000" cy="15388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5200"/>
              <a:buNone/>
              <a:defRPr sz="6933">
                <a:solidFill>
                  <a:srgbClr val="FFFFFF"/>
                </a:solidFill>
                <a:latin typeface="Squada One"/>
                <a:ea typeface="Squada One"/>
                <a:cs typeface="Squada One"/>
                <a:sym typeface="Squada One"/>
              </a:defRPr>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endParaRPr/>
          </a:p>
        </p:txBody>
      </p:sp>
      <p:sp>
        <p:nvSpPr>
          <p:cNvPr id="10" name="Google Shape;10;p2"/>
          <p:cNvSpPr txBox="1">
            <a:spLocks noGrp="1"/>
          </p:cNvSpPr>
          <p:nvPr>
            <p:ph type="subTitle" idx="1"/>
          </p:nvPr>
        </p:nvSpPr>
        <p:spPr>
          <a:xfrm>
            <a:off x="5679484" y="4230700"/>
            <a:ext cx="5426000" cy="341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775EF5"/>
              </a:buClr>
              <a:buSzPts val="2800"/>
              <a:buNone/>
              <a:defRPr sz="2133">
                <a:solidFill>
                  <a:srgbClr val="FFFFFF"/>
                </a:solidFill>
                <a:latin typeface="Titillium Web"/>
                <a:ea typeface="Titillium Web"/>
                <a:cs typeface="Titillium Web"/>
                <a:sym typeface="Titillium Web"/>
              </a:defRPr>
            </a:lvl1pPr>
            <a:lvl2pPr lvl="1" algn="ctr">
              <a:lnSpc>
                <a:spcPct val="100000"/>
              </a:lnSpc>
              <a:spcBef>
                <a:spcPts val="0"/>
              </a:spcBef>
              <a:spcAft>
                <a:spcPts val="0"/>
              </a:spcAft>
              <a:buSzPts val="2800"/>
              <a:buNone/>
              <a:defRPr sz="3733"/>
            </a:lvl2pPr>
            <a:lvl3pPr lvl="2" algn="ctr">
              <a:lnSpc>
                <a:spcPct val="100000"/>
              </a:lnSpc>
              <a:spcBef>
                <a:spcPts val="0"/>
              </a:spcBef>
              <a:spcAft>
                <a:spcPts val="0"/>
              </a:spcAft>
              <a:buSzPts val="2800"/>
              <a:buNone/>
              <a:defRPr sz="3733"/>
            </a:lvl3pPr>
            <a:lvl4pPr lvl="3" algn="ctr">
              <a:lnSpc>
                <a:spcPct val="100000"/>
              </a:lnSpc>
              <a:spcBef>
                <a:spcPts val="0"/>
              </a:spcBef>
              <a:spcAft>
                <a:spcPts val="0"/>
              </a:spcAft>
              <a:buSzPts val="2800"/>
              <a:buNone/>
              <a:defRPr sz="3733"/>
            </a:lvl4pPr>
            <a:lvl5pPr lvl="4" algn="ctr">
              <a:lnSpc>
                <a:spcPct val="100000"/>
              </a:lnSpc>
              <a:spcBef>
                <a:spcPts val="0"/>
              </a:spcBef>
              <a:spcAft>
                <a:spcPts val="0"/>
              </a:spcAft>
              <a:buSzPts val="2800"/>
              <a:buNone/>
              <a:defRPr sz="3733"/>
            </a:lvl5pPr>
            <a:lvl6pPr lvl="5" algn="ctr">
              <a:lnSpc>
                <a:spcPct val="100000"/>
              </a:lnSpc>
              <a:spcBef>
                <a:spcPts val="0"/>
              </a:spcBef>
              <a:spcAft>
                <a:spcPts val="0"/>
              </a:spcAft>
              <a:buSzPts val="2800"/>
              <a:buNone/>
              <a:defRPr sz="3733"/>
            </a:lvl6pPr>
            <a:lvl7pPr lvl="6" algn="ctr">
              <a:lnSpc>
                <a:spcPct val="100000"/>
              </a:lnSpc>
              <a:spcBef>
                <a:spcPts val="0"/>
              </a:spcBef>
              <a:spcAft>
                <a:spcPts val="0"/>
              </a:spcAft>
              <a:buSzPts val="2800"/>
              <a:buNone/>
              <a:defRPr sz="3733"/>
            </a:lvl7pPr>
            <a:lvl8pPr lvl="7" algn="ctr">
              <a:lnSpc>
                <a:spcPct val="100000"/>
              </a:lnSpc>
              <a:spcBef>
                <a:spcPts val="0"/>
              </a:spcBef>
              <a:spcAft>
                <a:spcPts val="0"/>
              </a:spcAft>
              <a:buSzPts val="2800"/>
              <a:buNone/>
              <a:defRPr sz="3733"/>
            </a:lvl8pPr>
            <a:lvl9pPr lvl="8" algn="ctr">
              <a:lnSpc>
                <a:spcPct val="100000"/>
              </a:lnSpc>
              <a:spcBef>
                <a:spcPts val="0"/>
              </a:spcBef>
              <a:spcAft>
                <a:spcPts val="0"/>
              </a:spcAft>
              <a:buSzPts val="2800"/>
              <a:buNone/>
              <a:defRPr sz="3733"/>
            </a:lvl9pPr>
          </a:lstStyle>
          <a:p>
            <a:endParaRPr/>
          </a:p>
        </p:txBody>
      </p:sp>
      <p:grpSp>
        <p:nvGrpSpPr>
          <p:cNvPr id="11" name="Google Shape;11;p2"/>
          <p:cNvGrpSpPr/>
          <p:nvPr/>
        </p:nvGrpSpPr>
        <p:grpSpPr>
          <a:xfrm>
            <a:off x="135975" y="2449506"/>
            <a:ext cx="4998553" cy="4208529"/>
            <a:chOff x="101981" y="1837129"/>
            <a:chExt cx="3748915" cy="3156397"/>
          </a:xfrm>
        </p:grpSpPr>
        <p:sp>
          <p:nvSpPr>
            <p:cNvPr id="12" name="Google Shape;12;p2"/>
            <p:cNvSpPr/>
            <p:nvPr/>
          </p:nvSpPr>
          <p:spPr>
            <a:xfrm flipH="1">
              <a:off x="1384516"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 name="Google Shape;13;p2"/>
            <p:cNvSpPr/>
            <p:nvPr/>
          </p:nvSpPr>
          <p:spPr>
            <a:xfrm flipH="1">
              <a:off x="1211339"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 name="Google Shape;14;p2"/>
            <p:cNvSpPr/>
            <p:nvPr/>
          </p:nvSpPr>
          <p:spPr>
            <a:xfrm flipH="1">
              <a:off x="895419"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5" name="Google Shape;15;p2"/>
            <p:cNvSpPr/>
            <p:nvPr/>
          </p:nvSpPr>
          <p:spPr>
            <a:xfrm flipH="1">
              <a:off x="706592"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6" name="Google Shape;16;p2"/>
            <p:cNvSpPr/>
            <p:nvPr/>
          </p:nvSpPr>
          <p:spPr>
            <a:xfrm flipH="1">
              <a:off x="333349"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 name="Google Shape;17;p2"/>
            <p:cNvSpPr/>
            <p:nvPr/>
          </p:nvSpPr>
          <p:spPr>
            <a:xfrm flipH="1">
              <a:off x="895418" y="354260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 name="Google Shape;18;p2"/>
            <p:cNvSpPr/>
            <p:nvPr/>
          </p:nvSpPr>
          <p:spPr>
            <a:xfrm flipH="1">
              <a:off x="502852"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 name="Google Shape;19;p2"/>
            <p:cNvSpPr/>
            <p:nvPr/>
          </p:nvSpPr>
          <p:spPr>
            <a:xfrm flipH="1">
              <a:off x="101981"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 name="Google Shape;20;p2"/>
            <p:cNvSpPr/>
            <p:nvPr/>
          </p:nvSpPr>
          <p:spPr>
            <a:xfrm flipH="1">
              <a:off x="433541"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 name="Google Shape;21;p2"/>
            <p:cNvSpPr/>
            <p:nvPr/>
          </p:nvSpPr>
          <p:spPr>
            <a:xfrm flipH="1">
              <a:off x="117416"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 name="Google Shape;22;p2"/>
            <p:cNvSpPr/>
            <p:nvPr/>
          </p:nvSpPr>
          <p:spPr>
            <a:xfrm flipH="1">
              <a:off x="1525616" y="409600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 name="Google Shape;23;p2"/>
            <p:cNvSpPr/>
            <p:nvPr/>
          </p:nvSpPr>
          <p:spPr>
            <a:xfrm flipH="1">
              <a:off x="2131168"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 name="Google Shape;24;p2"/>
            <p:cNvSpPr/>
            <p:nvPr/>
          </p:nvSpPr>
          <p:spPr>
            <a:xfrm flipH="1">
              <a:off x="895419" y="409599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 name="Google Shape;25;p2"/>
            <p:cNvSpPr/>
            <p:nvPr/>
          </p:nvSpPr>
          <p:spPr>
            <a:xfrm flipH="1">
              <a:off x="1026803" y="33583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6" name="Google Shape;26;p2"/>
            <p:cNvSpPr/>
            <p:nvPr/>
          </p:nvSpPr>
          <p:spPr>
            <a:xfrm flipH="1">
              <a:off x="154022"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 name="Google Shape;27;p2"/>
            <p:cNvSpPr/>
            <p:nvPr/>
          </p:nvSpPr>
          <p:spPr>
            <a:xfrm flipH="1">
              <a:off x="117419"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 name="Google Shape;28;p2"/>
            <p:cNvSpPr/>
            <p:nvPr/>
          </p:nvSpPr>
          <p:spPr>
            <a:xfrm flipH="1">
              <a:off x="2341919"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 name="Google Shape;29;p2"/>
            <p:cNvSpPr/>
            <p:nvPr/>
          </p:nvSpPr>
          <p:spPr>
            <a:xfrm flipH="1">
              <a:off x="1719244"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 name="Google Shape;30;p2"/>
            <p:cNvSpPr/>
            <p:nvPr/>
          </p:nvSpPr>
          <p:spPr>
            <a:xfrm flipH="1">
              <a:off x="3366916"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1" name="Google Shape;31;p2"/>
            <p:cNvSpPr/>
            <p:nvPr/>
          </p:nvSpPr>
          <p:spPr>
            <a:xfrm flipH="1">
              <a:off x="2131166" y="4215788"/>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2" name="Google Shape;32;p2"/>
            <p:cNvSpPr/>
            <p:nvPr/>
          </p:nvSpPr>
          <p:spPr>
            <a:xfrm flipH="1">
              <a:off x="518291"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3" name="Google Shape;33;p2"/>
            <p:cNvSpPr/>
            <p:nvPr/>
          </p:nvSpPr>
          <p:spPr>
            <a:xfrm flipH="1">
              <a:off x="32391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4" name="Google Shape;34;p2"/>
            <p:cNvSpPr/>
            <p:nvPr/>
          </p:nvSpPr>
          <p:spPr>
            <a:xfrm flipH="1">
              <a:off x="2149472"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 name="Google Shape;35;p2"/>
            <p:cNvSpPr/>
            <p:nvPr/>
          </p:nvSpPr>
          <p:spPr>
            <a:xfrm flipH="1">
              <a:off x="2098472" y="39276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6" name="Google Shape;36;p2"/>
            <p:cNvSpPr/>
            <p:nvPr/>
          </p:nvSpPr>
          <p:spPr>
            <a:xfrm flipH="1">
              <a:off x="5703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7" name="Google Shape;37;p2"/>
            <p:cNvSpPr/>
            <p:nvPr/>
          </p:nvSpPr>
          <p:spPr>
            <a:xfrm flipH="1">
              <a:off x="690247"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8" name="Google Shape;38;p2"/>
            <p:cNvSpPr/>
            <p:nvPr/>
          </p:nvSpPr>
          <p:spPr>
            <a:xfrm flipH="1">
              <a:off x="300647"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 name="Google Shape;39;p2"/>
            <p:cNvSpPr/>
            <p:nvPr/>
          </p:nvSpPr>
          <p:spPr>
            <a:xfrm flipH="1">
              <a:off x="3818197"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40" name="Google Shape;40;p2"/>
          <p:cNvGrpSpPr/>
          <p:nvPr/>
        </p:nvGrpSpPr>
        <p:grpSpPr>
          <a:xfrm rot="10800000" flipH="1">
            <a:off x="135975" y="124273"/>
            <a:ext cx="4998553" cy="4208529"/>
            <a:chOff x="101981" y="1837129"/>
            <a:chExt cx="3748915" cy="3156397"/>
          </a:xfrm>
        </p:grpSpPr>
        <p:sp>
          <p:nvSpPr>
            <p:cNvPr id="41" name="Google Shape;41;p2"/>
            <p:cNvSpPr/>
            <p:nvPr/>
          </p:nvSpPr>
          <p:spPr>
            <a:xfrm flipH="1">
              <a:off x="1384516"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 name="Google Shape;42;p2"/>
            <p:cNvSpPr/>
            <p:nvPr/>
          </p:nvSpPr>
          <p:spPr>
            <a:xfrm flipH="1">
              <a:off x="1211339"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 name="Google Shape;43;p2"/>
            <p:cNvSpPr/>
            <p:nvPr/>
          </p:nvSpPr>
          <p:spPr>
            <a:xfrm flipH="1">
              <a:off x="895419"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4" name="Google Shape;44;p2"/>
            <p:cNvSpPr/>
            <p:nvPr/>
          </p:nvSpPr>
          <p:spPr>
            <a:xfrm flipH="1">
              <a:off x="706592"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5" name="Google Shape;45;p2"/>
            <p:cNvSpPr/>
            <p:nvPr/>
          </p:nvSpPr>
          <p:spPr>
            <a:xfrm flipH="1">
              <a:off x="333349"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6" name="Google Shape;46;p2"/>
            <p:cNvSpPr/>
            <p:nvPr/>
          </p:nvSpPr>
          <p:spPr>
            <a:xfrm flipH="1">
              <a:off x="895418" y="354260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7" name="Google Shape;47;p2"/>
            <p:cNvSpPr/>
            <p:nvPr/>
          </p:nvSpPr>
          <p:spPr>
            <a:xfrm flipH="1">
              <a:off x="502852"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 name="Google Shape;48;p2"/>
            <p:cNvSpPr/>
            <p:nvPr/>
          </p:nvSpPr>
          <p:spPr>
            <a:xfrm flipH="1">
              <a:off x="101981"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9" name="Google Shape;49;p2"/>
            <p:cNvSpPr/>
            <p:nvPr/>
          </p:nvSpPr>
          <p:spPr>
            <a:xfrm flipH="1">
              <a:off x="433541"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 name="Google Shape;50;p2"/>
            <p:cNvSpPr/>
            <p:nvPr/>
          </p:nvSpPr>
          <p:spPr>
            <a:xfrm flipH="1">
              <a:off x="117416"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 name="Google Shape;51;p2"/>
            <p:cNvSpPr/>
            <p:nvPr/>
          </p:nvSpPr>
          <p:spPr>
            <a:xfrm flipH="1">
              <a:off x="1525616" y="409600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 name="Google Shape;52;p2"/>
            <p:cNvSpPr/>
            <p:nvPr/>
          </p:nvSpPr>
          <p:spPr>
            <a:xfrm flipH="1">
              <a:off x="2131168"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 name="Google Shape;53;p2"/>
            <p:cNvSpPr/>
            <p:nvPr/>
          </p:nvSpPr>
          <p:spPr>
            <a:xfrm flipH="1">
              <a:off x="895419" y="409599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 name="Google Shape;54;p2"/>
            <p:cNvSpPr/>
            <p:nvPr/>
          </p:nvSpPr>
          <p:spPr>
            <a:xfrm flipH="1">
              <a:off x="1026803" y="33583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 name="Google Shape;55;p2"/>
            <p:cNvSpPr/>
            <p:nvPr/>
          </p:nvSpPr>
          <p:spPr>
            <a:xfrm flipH="1">
              <a:off x="154022"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 name="Google Shape;56;p2"/>
            <p:cNvSpPr/>
            <p:nvPr/>
          </p:nvSpPr>
          <p:spPr>
            <a:xfrm flipH="1">
              <a:off x="117419"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7" name="Google Shape;57;p2"/>
            <p:cNvSpPr/>
            <p:nvPr/>
          </p:nvSpPr>
          <p:spPr>
            <a:xfrm flipH="1">
              <a:off x="2341919"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8" name="Google Shape;58;p2"/>
            <p:cNvSpPr/>
            <p:nvPr/>
          </p:nvSpPr>
          <p:spPr>
            <a:xfrm flipH="1">
              <a:off x="1719244"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9" name="Google Shape;59;p2"/>
            <p:cNvSpPr/>
            <p:nvPr/>
          </p:nvSpPr>
          <p:spPr>
            <a:xfrm flipH="1">
              <a:off x="3366916"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0" name="Google Shape;60;p2"/>
            <p:cNvSpPr/>
            <p:nvPr/>
          </p:nvSpPr>
          <p:spPr>
            <a:xfrm flipH="1">
              <a:off x="2131166" y="4215788"/>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1" name="Google Shape;61;p2"/>
            <p:cNvSpPr/>
            <p:nvPr/>
          </p:nvSpPr>
          <p:spPr>
            <a:xfrm flipH="1">
              <a:off x="518291"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2" name="Google Shape;62;p2"/>
            <p:cNvSpPr/>
            <p:nvPr/>
          </p:nvSpPr>
          <p:spPr>
            <a:xfrm flipH="1">
              <a:off x="32391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3" name="Google Shape;63;p2"/>
            <p:cNvSpPr/>
            <p:nvPr/>
          </p:nvSpPr>
          <p:spPr>
            <a:xfrm flipH="1">
              <a:off x="2149472"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4" name="Google Shape;64;p2"/>
            <p:cNvSpPr/>
            <p:nvPr/>
          </p:nvSpPr>
          <p:spPr>
            <a:xfrm flipH="1">
              <a:off x="2098472" y="39276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5" name="Google Shape;65;p2"/>
            <p:cNvSpPr/>
            <p:nvPr/>
          </p:nvSpPr>
          <p:spPr>
            <a:xfrm flipH="1">
              <a:off x="5703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6" name="Google Shape;66;p2"/>
            <p:cNvSpPr/>
            <p:nvPr/>
          </p:nvSpPr>
          <p:spPr>
            <a:xfrm flipH="1">
              <a:off x="690247"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7" name="Google Shape;67;p2"/>
            <p:cNvSpPr/>
            <p:nvPr/>
          </p:nvSpPr>
          <p:spPr>
            <a:xfrm flipH="1">
              <a:off x="300647"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68" name="Google Shape;68;p2"/>
            <p:cNvSpPr/>
            <p:nvPr/>
          </p:nvSpPr>
          <p:spPr>
            <a:xfrm flipH="1">
              <a:off x="3818197"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53027851"/>
      </p:ext>
    </p:extLst>
  </p:cSld>
  <p:clrMapOvr>
    <a:masterClrMapping/>
  </p:clrMapOvr>
  <p:extLst>
    <p:ext uri="{DCECCB84-F9BA-43D5-87BE-67443E8EF086}">
      <p15:sldGuideLst xmlns:p15="http://schemas.microsoft.com/office/powerpoint/2012/main">
        <p15:guide id="1" orient="horz" pos="340">
          <p15:clr>
            <a:srgbClr val="FA7B17"/>
          </p15:clr>
        </p15:guide>
        <p15:guide id="2" orient="horz" pos="2900">
          <p15:clr>
            <a:srgbClr val="FA7B17"/>
          </p15:clr>
        </p15:guide>
        <p15:guide id="3" pos="454">
          <p15:clr>
            <a:srgbClr val="FA7B17"/>
          </p15:clr>
        </p15:guide>
        <p15:guide id="4" pos="5306">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226"/>
        <p:cNvGrpSpPr/>
        <p:nvPr/>
      </p:nvGrpSpPr>
      <p:grpSpPr>
        <a:xfrm>
          <a:off x="0" y="0"/>
          <a:ext cx="0" cy="0"/>
          <a:chOff x="0" y="0"/>
          <a:chExt cx="0" cy="0"/>
        </a:xfrm>
      </p:grpSpPr>
      <p:sp>
        <p:nvSpPr>
          <p:cNvPr id="227" name="Google Shape;227;p11"/>
          <p:cNvSpPr txBox="1">
            <a:spLocks noGrp="1"/>
          </p:cNvSpPr>
          <p:nvPr>
            <p:ph type="title" hasCustomPrompt="1"/>
          </p:nvPr>
        </p:nvSpPr>
        <p:spPr>
          <a:xfrm>
            <a:off x="960000" y="2731867"/>
            <a:ext cx="10272000" cy="26180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6000"/>
            </a:lvl1pPr>
            <a:lvl2pPr lvl="1" algn="ctr">
              <a:spcBef>
                <a:spcPts val="0"/>
              </a:spcBef>
              <a:spcAft>
                <a:spcPts val="0"/>
              </a:spcAft>
              <a:buSzPts val="12000"/>
              <a:buNone/>
              <a:defRPr sz="16000"/>
            </a:lvl2pPr>
            <a:lvl3pPr lvl="2" algn="ctr">
              <a:spcBef>
                <a:spcPts val="0"/>
              </a:spcBef>
              <a:spcAft>
                <a:spcPts val="0"/>
              </a:spcAft>
              <a:buSzPts val="12000"/>
              <a:buNone/>
              <a:defRPr sz="16000"/>
            </a:lvl3pPr>
            <a:lvl4pPr lvl="3" algn="ctr">
              <a:spcBef>
                <a:spcPts val="0"/>
              </a:spcBef>
              <a:spcAft>
                <a:spcPts val="0"/>
              </a:spcAft>
              <a:buSzPts val="12000"/>
              <a:buNone/>
              <a:defRPr sz="16000"/>
            </a:lvl4pPr>
            <a:lvl5pPr lvl="4" algn="ctr">
              <a:spcBef>
                <a:spcPts val="0"/>
              </a:spcBef>
              <a:spcAft>
                <a:spcPts val="0"/>
              </a:spcAft>
              <a:buSzPts val="12000"/>
              <a:buNone/>
              <a:defRPr sz="16000"/>
            </a:lvl5pPr>
            <a:lvl6pPr lvl="5" algn="ctr">
              <a:spcBef>
                <a:spcPts val="0"/>
              </a:spcBef>
              <a:spcAft>
                <a:spcPts val="0"/>
              </a:spcAft>
              <a:buSzPts val="12000"/>
              <a:buNone/>
              <a:defRPr sz="16000"/>
            </a:lvl6pPr>
            <a:lvl7pPr lvl="6" algn="ctr">
              <a:spcBef>
                <a:spcPts val="0"/>
              </a:spcBef>
              <a:spcAft>
                <a:spcPts val="0"/>
              </a:spcAft>
              <a:buSzPts val="12000"/>
              <a:buNone/>
              <a:defRPr sz="16000"/>
            </a:lvl7pPr>
            <a:lvl8pPr lvl="7" algn="ctr">
              <a:spcBef>
                <a:spcPts val="0"/>
              </a:spcBef>
              <a:spcAft>
                <a:spcPts val="0"/>
              </a:spcAft>
              <a:buSzPts val="12000"/>
              <a:buNone/>
              <a:defRPr sz="16000"/>
            </a:lvl8pPr>
            <a:lvl9pPr lvl="8" algn="ctr">
              <a:spcBef>
                <a:spcPts val="0"/>
              </a:spcBef>
              <a:spcAft>
                <a:spcPts val="0"/>
              </a:spcAft>
              <a:buSzPts val="12000"/>
              <a:buNone/>
              <a:defRPr sz="16000"/>
            </a:lvl9pPr>
          </a:lstStyle>
          <a:p>
            <a:r>
              <a:t>xx%</a:t>
            </a:r>
          </a:p>
        </p:txBody>
      </p:sp>
      <p:sp>
        <p:nvSpPr>
          <p:cNvPr id="228" name="Google Shape;228;p11"/>
          <p:cNvSpPr/>
          <p:nvPr/>
        </p:nvSpPr>
        <p:spPr>
          <a:xfrm>
            <a:off x="-1133" y="1101434"/>
            <a:ext cx="5400133" cy="1031300"/>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229" name="Google Shape;229;p11"/>
          <p:cNvSpPr/>
          <p:nvPr/>
        </p:nvSpPr>
        <p:spPr>
          <a:xfrm flipH="1">
            <a:off x="6791867" y="1101434"/>
            <a:ext cx="5400133" cy="1031300"/>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cxnSp>
        <p:nvCxnSpPr>
          <p:cNvPr id="230" name="Google Shape;230;p11"/>
          <p:cNvCxnSpPr/>
          <p:nvPr/>
        </p:nvCxnSpPr>
        <p:spPr>
          <a:xfrm>
            <a:off x="8467" y="322367"/>
            <a:ext cx="12192000" cy="0"/>
          </a:xfrm>
          <a:prstGeom prst="straightConnector1">
            <a:avLst/>
          </a:prstGeom>
          <a:noFill/>
          <a:ln w="19050" cap="flat" cmpd="sng">
            <a:solidFill>
              <a:srgbClr val="775EF5"/>
            </a:solidFill>
            <a:prstDash val="solid"/>
            <a:round/>
            <a:headEnd type="none" w="med" len="med"/>
            <a:tailEnd type="none" w="med" len="med"/>
          </a:ln>
          <a:effectLst>
            <a:outerShdw blurRad="57150" algn="bl" rotWithShape="0">
              <a:srgbClr val="DFDEFF">
                <a:alpha val="50000"/>
              </a:srgbClr>
            </a:outerShdw>
          </a:effectLst>
        </p:spPr>
      </p:cxnSp>
      <p:cxnSp>
        <p:nvCxnSpPr>
          <p:cNvPr id="231" name="Google Shape;231;p11"/>
          <p:cNvCxnSpPr>
            <a:endCxn id="227" idx="0"/>
          </p:cNvCxnSpPr>
          <p:nvPr/>
        </p:nvCxnSpPr>
        <p:spPr>
          <a:xfrm>
            <a:off x="6094400" y="312267"/>
            <a:ext cx="1600" cy="2419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sp>
        <p:nvSpPr>
          <p:cNvPr id="232" name="Google Shape;232;p11"/>
          <p:cNvSpPr txBox="1">
            <a:spLocks noGrp="1"/>
          </p:cNvSpPr>
          <p:nvPr>
            <p:ph type="subTitle" idx="1"/>
          </p:nvPr>
        </p:nvSpPr>
        <p:spPr>
          <a:xfrm>
            <a:off x="972567" y="5454267"/>
            <a:ext cx="10272000" cy="683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2133"/>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grpSp>
        <p:nvGrpSpPr>
          <p:cNvPr id="233" name="Google Shape;233;p11"/>
          <p:cNvGrpSpPr/>
          <p:nvPr/>
        </p:nvGrpSpPr>
        <p:grpSpPr>
          <a:xfrm rot="10800000" flipH="1">
            <a:off x="7039609" y="129606"/>
            <a:ext cx="4998553" cy="4208529"/>
            <a:chOff x="5279706" y="1837129"/>
            <a:chExt cx="3748915" cy="3156397"/>
          </a:xfrm>
        </p:grpSpPr>
        <p:sp>
          <p:nvSpPr>
            <p:cNvPr id="234" name="Google Shape;234;p11"/>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5" name="Google Shape;235;p11"/>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6" name="Google Shape;236;p11"/>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7" name="Google Shape;237;p11"/>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8" name="Google Shape;238;p11"/>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39" name="Google Shape;239;p11"/>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0" name="Google Shape;240;p11"/>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1" name="Google Shape;241;p11"/>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2" name="Google Shape;242;p11"/>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3" name="Google Shape;243;p11"/>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4" name="Google Shape;244;p11"/>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5" name="Google Shape;245;p11"/>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6" name="Google Shape;246;p11"/>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7" name="Google Shape;247;p11"/>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8" name="Google Shape;248;p11"/>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49" name="Google Shape;249;p11"/>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0" name="Google Shape;250;p11"/>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1" name="Google Shape;251;p11"/>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2" name="Google Shape;252;p11"/>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3" name="Google Shape;253;p11"/>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4" name="Google Shape;254;p11"/>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55" name="Google Shape;255;p11"/>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1593948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56"/>
        <p:cNvGrpSpPr/>
        <p:nvPr/>
      </p:nvGrpSpPr>
      <p:grpSpPr>
        <a:xfrm>
          <a:off x="0" y="0"/>
          <a:ext cx="0" cy="0"/>
          <a:chOff x="0" y="0"/>
          <a:chExt cx="0" cy="0"/>
        </a:xfrm>
      </p:grpSpPr>
    </p:spTree>
    <p:extLst>
      <p:ext uri="{BB962C8B-B14F-4D97-AF65-F5344CB8AC3E}">
        <p14:creationId xmlns:p14="http://schemas.microsoft.com/office/powerpoint/2010/main" val="17758842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able of contents">
    <p:bg>
      <p:bgPr>
        <a:gradFill>
          <a:gsLst>
            <a:gs pos="0">
              <a:srgbClr val="403F6E"/>
            </a:gs>
            <a:gs pos="100000">
              <a:srgbClr val="0B0D17"/>
            </a:gs>
          </a:gsLst>
          <a:lin ang="13500032" scaled="0"/>
        </a:gradFill>
        <a:effectLst/>
      </p:bgPr>
    </p:bg>
    <p:spTree>
      <p:nvGrpSpPr>
        <p:cNvPr id="1" name="Shape 257"/>
        <p:cNvGrpSpPr/>
        <p:nvPr/>
      </p:nvGrpSpPr>
      <p:grpSpPr>
        <a:xfrm>
          <a:off x="0" y="0"/>
          <a:ext cx="0" cy="0"/>
          <a:chOff x="0" y="0"/>
          <a:chExt cx="0" cy="0"/>
        </a:xfrm>
      </p:grpSpPr>
      <p:sp>
        <p:nvSpPr>
          <p:cNvPr id="258" name="Google Shape;258;p13"/>
          <p:cNvSpPr txBox="1">
            <a:spLocks noGrp="1"/>
          </p:cNvSpPr>
          <p:nvPr>
            <p:ph type="title" hasCustomPrompt="1"/>
          </p:nvPr>
        </p:nvSpPr>
        <p:spPr>
          <a:xfrm>
            <a:off x="6376484" y="2355133"/>
            <a:ext cx="1717600" cy="1581600"/>
          </a:xfrm>
          <a:prstGeom prst="rect">
            <a:avLst/>
          </a:prstGeom>
          <a:effectLst>
            <a:outerShdw blurRad="42863" algn="bl" rotWithShape="0">
              <a:srgbClr val="DFDEFF">
                <a:alpha val="50000"/>
              </a:srgbClr>
            </a:outerShdw>
          </a:effectLst>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10666">
                <a:solidFill>
                  <a:srgbClr val="775EF5"/>
                </a:solidFill>
              </a:defRPr>
            </a:lvl1pPr>
            <a:lvl2pPr lvl="1" algn="ctr" rtl="0">
              <a:spcBef>
                <a:spcPts val="0"/>
              </a:spcBef>
              <a:spcAft>
                <a:spcPts val="0"/>
              </a:spcAft>
              <a:buClr>
                <a:srgbClr val="775EF5"/>
              </a:buClr>
              <a:buSzPts val="8000"/>
              <a:buNone/>
              <a:defRPr sz="10666">
                <a:solidFill>
                  <a:srgbClr val="775EF5"/>
                </a:solidFill>
              </a:defRPr>
            </a:lvl2pPr>
            <a:lvl3pPr lvl="2" algn="ctr" rtl="0">
              <a:spcBef>
                <a:spcPts val="0"/>
              </a:spcBef>
              <a:spcAft>
                <a:spcPts val="0"/>
              </a:spcAft>
              <a:buClr>
                <a:srgbClr val="775EF5"/>
              </a:buClr>
              <a:buSzPts val="8000"/>
              <a:buNone/>
              <a:defRPr sz="10666">
                <a:solidFill>
                  <a:srgbClr val="775EF5"/>
                </a:solidFill>
              </a:defRPr>
            </a:lvl3pPr>
            <a:lvl4pPr lvl="3" algn="ctr" rtl="0">
              <a:spcBef>
                <a:spcPts val="0"/>
              </a:spcBef>
              <a:spcAft>
                <a:spcPts val="0"/>
              </a:spcAft>
              <a:buClr>
                <a:srgbClr val="775EF5"/>
              </a:buClr>
              <a:buSzPts val="8000"/>
              <a:buNone/>
              <a:defRPr sz="10666">
                <a:solidFill>
                  <a:srgbClr val="775EF5"/>
                </a:solidFill>
              </a:defRPr>
            </a:lvl4pPr>
            <a:lvl5pPr lvl="4" algn="ctr" rtl="0">
              <a:spcBef>
                <a:spcPts val="0"/>
              </a:spcBef>
              <a:spcAft>
                <a:spcPts val="0"/>
              </a:spcAft>
              <a:buClr>
                <a:srgbClr val="775EF5"/>
              </a:buClr>
              <a:buSzPts val="8000"/>
              <a:buNone/>
              <a:defRPr sz="10666">
                <a:solidFill>
                  <a:srgbClr val="775EF5"/>
                </a:solidFill>
              </a:defRPr>
            </a:lvl5pPr>
            <a:lvl6pPr lvl="5" algn="ctr" rtl="0">
              <a:spcBef>
                <a:spcPts val="0"/>
              </a:spcBef>
              <a:spcAft>
                <a:spcPts val="0"/>
              </a:spcAft>
              <a:buClr>
                <a:srgbClr val="775EF5"/>
              </a:buClr>
              <a:buSzPts val="8000"/>
              <a:buNone/>
              <a:defRPr sz="10666">
                <a:solidFill>
                  <a:srgbClr val="775EF5"/>
                </a:solidFill>
              </a:defRPr>
            </a:lvl6pPr>
            <a:lvl7pPr lvl="6" algn="ctr" rtl="0">
              <a:spcBef>
                <a:spcPts val="0"/>
              </a:spcBef>
              <a:spcAft>
                <a:spcPts val="0"/>
              </a:spcAft>
              <a:buClr>
                <a:srgbClr val="775EF5"/>
              </a:buClr>
              <a:buSzPts val="8000"/>
              <a:buNone/>
              <a:defRPr sz="10666">
                <a:solidFill>
                  <a:srgbClr val="775EF5"/>
                </a:solidFill>
              </a:defRPr>
            </a:lvl7pPr>
            <a:lvl8pPr lvl="7" algn="ctr" rtl="0">
              <a:spcBef>
                <a:spcPts val="0"/>
              </a:spcBef>
              <a:spcAft>
                <a:spcPts val="0"/>
              </a:spcAft>
              <a:buClr>
                <a:srgbClr val="775EF5"/>
              </a:buClr>
              <a:buSzPts val="8000"/>
              <a:buNone/>
              <a:defRPr sz="10666">
                <a:solidFill>
                  <a:srgbClr val="775EF5"/>
                </a:solidFill>
              </a:defRPr>
            </a:lvl8pPr>
            <a:lvl9pPr lvl="8" algn="ctr" rtl="0">
              <a:spcBef>
                <a:spcPts val="0"/>
              </a:spcBef>
              <a:spcAft>
                <a:spcPts val="0"/>
              </a:spcAft>
              <a:buClr>
                <a:srgbClr val="775EF5"/>
              </a:buClr>
              <a:buSzPts val="8000"/>
              <a:buNone/>
              <a:defRPr sz="10666">
                <a:solidFill>
                  <a:srgbClr val="775EF5"/>
                </a:solidFill>
              </a:defRPr>
            </a:lvl9pPr>
          </a:lstStyle>
          <a:p>
            <a:r>
              <a:t>xx%</a:t>
            </a:r>
          </a:p>
        </p:txBody>
      </p:sp>
      <p:sp>
        <p:nvSpPr>
          <p:cNvPr id="259" name="Google Shape;259;p13"/>
          <p:cNvSpPr txBox="1">
            <a:spLocks noGrp="1"/>
          </p:cNvSpPr>
          <p:nvPr>
            <p:ph type="subTitle" idx="1"/>
          </p:nvPr>
        </p:nvSpPr>
        <p:spPr>
          <a:xfrm>
            <a:off x="8249433" y="2355133"/>
            <a:ext cx="2982400" cy="559600"/>
          </a:xfrm>
          <a:prstGeom prst="rect">
            <a:avLst/>
          </a:prstGeom>
        </p:spPr>
        <p:txBody>
          <a:bodyPr spcFirstLastPara="1" wrap="square" lIns="91425" tIns="91425" rIns="91425" bIns="91425" anchor="t" anchorCtr="0">
            <a:noAutofit/>
          </a:bodyPr>
          <a:lstStyle>
            <a:lvl1pPr lv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spcBef>
                <a:spcPts val="2133"/>
              </a:spcBef>
              <a:spcAft>
                <a:spcPts val="0"/>
              </a:spcAft>
              <a:buSzPts val="1600"/>
              <a:buNone/>
              <a:defRPr/>
            </a:lvl2pPr>
            <a:lvl3pPr lvl="2">
              <a:spcBef>
                <a:spcPts val="2133"/>
              </a:spcBef>
              <a:spcAft>
                <a:spcPts val="0"/>
              </a:spcAft>
              <a:buSzPts val="1600"/>
              <a:buNone/>
              <a:defRPr/>
            </a:lvl3pPr>
            <a:lvl4pPr lvl="3">
              <a:spcBef>
                <a:spcPts val="2133"/>
              </a:spcBef>
              <a:spcAft>
                <a:spcPts val="0"/>
              </a:spcAft>
              <a:buSzPts val="1600"/>
              <a:buNone/>
              <a:defRPr/>
            </a:lvl4pPr>
            <a:lvl5pPr lvl="4">
              <a:spcBef>
                <a:spcPts val="2133"/>
              </a:spcBef>
              <a:spcAft>
                <a:spcPts val="0"/>
              </a:spcAft>
              <a:buSzPts val="1600"/>
              <a:buNone/>
              <a:defRPr/>
            </a:lvl5pPr>
            <a:lvl6pPr lvl="5">
              <a:spcBef>
                <a:spcPts val="2133"/>
              </a:spcBef>
              <a:spcAft>
                <a:spcPts val="0"/>
              </a:spcAft>
              <a:buSzPts val="1600"/>
              <a:buNone/>
              <a:defRPr/>
            </a:lvl6pPr>
            <a:lvl7pPr lvl="6">
              <a:spcBef>
                <a:spcPts val="2133"/>
              </a:spcBef>
              <a:spcAft>
                <a:spcPts val="0"/>
              </a:spcAft>
              <a:buSzPts val="1600"/>
              <a:buNone/>
              <a:defRPr/>
            </a:lvl7pPr>
            <a:lvl8pPr lvl="7">
              <a:spcBef>
                <a:spcPts val="2133"/>
              </a:spcBef>
              <a:spcAft>
                <a:spcPts val="0"/>
              </a:spcAft>
              <a:buSzPts val="1600"/>
              <a:buNone/>
              <a:defRPr/>
            </a:lvl8pPr>
            <a:lvl9pPr lvl="8">
              <a:spcBef>
                <a:spcPts val="2133"/>
              </a:spcBef>
              <a:spcAft>
                <a:spcPts val="2133"/>
              </a:spcAft>
              <a:buSzPts val="1600"/>
              <a:buNone/>
              <a:defRPr/>
            </a:lvl9pPr>
          </a:lstStyle>
          <a:p>
            <a:endParaRPr/>
          </a:p>
        </p:txBody>
      </p:sp>
      <p:sp>
        <p:nvSpPr>
          <p:cNvPr id="260" name="Google Shape;260;p13"/>
          <p:cNvSpPr txBox="1">
            <a:spLocks noGrp="1"/>
          </p:cNvSpPr>
          <p:nvPr>
            <p:ph type="subTitle" idx="2"/>
          </p:nvPr>
        </p:nvSpPr>
        <p:spPr>
          <a:xfrm>
            <a:off x="8249433" y="2802500"/>
            <a:ext cx="2982400" cy="93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8E8BD8"/>
              </a:buClr>
              <a:buSzPts val="1600"/>
              <a:buNone/>
              <a:defRPr>
                <a:solidFill>
                  <a:srgbClr val="8E8BD8"/>
                </a:solidFill>
              </a:defRPr>
            </a:lvl1pPr>
            <a:lvl2pPr lvl="1" rtl="0">
              <a:spcBef>
                <a:spcPts val="2133"/>
              </a:spcBef>
              <a:spcAft>
                <a:spcPts val="0"/>
              </a:spcAft>
              <a:buClr>
                <a:srgbClr val="8E8BD8"/>
              </a:buClr>
              <a:buSzPts val="1600"/>
              <a:buNone/>
              <a:defRPr>
                <a:solidFill>
                  <a:srgbClr val="8E8BD8"/>
                </a:solidFill>
              </a:defRPr>
            </a:lvl2pPr>
            <a:lvl3pPr lvl="2" rtl="0">
              <a:spcBef>
                <a:spcPts val="2133"/>
              </a:spcBef>
              <a:spcAft>
                <a:spcPts val="0"/>
              </a:spcAft>
              <a:buClr>
                <a:srgbClr val="8E8BD8"/>
              </a:buClr>
              <a:buSzPts val="1600"/>
              <a:buNone/>
              <a:defRPr>
                <a:solidFill>
                  <a:srgbClr val="8E8BD8"/>
                </a:solidFill>
              </a:defRPr>
            </a:lvl3pPr>
            <a:lvl4pPr lvl="3" rtl="0">
              <a:spcBef>
                <a:spcPts val="2133"/>
              </a:spcBef>
              <a:spcAft>
                <a:spcPts val="0"/>
              </a:spcAft>
              <a:buClr>
                <a:srgbClr val="8E8BD8"/>
              </a:buClr>
              <a:buSzPts val="1600"/>
              <a:buNone/>
              <a:defRPr>
                <a:solidFill>
                  <a:srgbClr val="8E8BD8"/>
                </a:solidFill>
              </a:defRPr>
            </a:lvl4pPr>
            <a:lvl5pPr lvl="4" rtl="0">
              <a:spcBef>
                <a:spcPts val="2133"/>
              </a:spcBef>
              <a:spcAft>
                <a:spcPts val="0"/>
              </a:spcAft>
              <a:buClr>
                <a:srgbClr val="8E8BD8"/>
              </a:buClr>
              <a:buSzPts val="1600"/>
              <a:buNone/>
              <a:defRPr>
                <a:solidFill>
                  <a:srgbClr val="8E8BD8"/>
                </a:solidFill>
              </a:defRPr>
            </a:lvl5pPr>
            <a:lvl6pPr lvl="5" rtl="0">
              <a:spcBef>
                <a:spcPts val="2133"/>
              </a:spcBef>
              <a:spcAft>
                <a:spcPts val="0"/>
              </a:spcAft>
              <a:buClr>
                <a:srgbClr val="8E8BD8"/>
              </a:buClr>
              <a:buSzPts val="1600"/>
              <a:buNone/>
              <a:defRPr>
                <a:solidFill>
                  <a:srgbClr val="8E8BD8"/>
                </a:solidFill>
              </a:defRPr>
            </a:lvl6pPr>
            <a:lvl7pPr lvl="6" rtl="0">
              <a:spcBef>
                <a:spcPts val="2133"/>
              </a:spcBef>
              <a:spcAft>
                <a:spcPts val="0"/>
              </a:spcAft>
              <a:buClr>
                <a:srgbClr val="8E8BD8"/>
              </a:buClr>
              <a:buSzPts val="1600"/>
              <a:buNone/>
              <a:defRPr>
                <a:solidFill>
                  <a:srgbClr val="8E8BD8"/>
                </a:solidFill>
              </a:defRPr>
            </a:lvl7pPr>
            <a:lvl8pPr lvl="7" rtl="0">
              <a:spcBef>
                <a:spcPts val="2133"/>
              </a:spcBef>
              <a:spcAft>
                <a:spcPts val="0"/>
              </a:spcAft>
              <a:buClr>
                <a:srgbClr val="8E8BD8"/>
              </a:buClr>
              <a:buSzPts val="1600"/>
              <a:buNone/>
              <a:defRPr>
                <a:solidFill>
                  <a:srgbClr val="8E8BD8"/>
                </a:solidFill>
              </a:defRPr>
            </a:lvl8pPr>
            <a:lvl9pPr lvl="8" rtl="0">
              <a:spcBef>
                <a:spcPts val="2133"/>
              </a:spcBef>
              <a:spcAft>
                <a:spcPts val="2133"/>
              </a:spcAft>
              <a:buClr>
                <a:srgbClr val="8E8BD8"/>
              </a:buClr>
              <a:buSzPts val="1600"/>
              <a:buNone/>
              <a:defRPr>
                <a:solidFill>
                  <a:srgbClr val="8E8BD8"/>
                </a:solidFill>
              </a:defRPr>
            </a:lvl9pPr>
          </a:lstStyle>
          <a:p>
            <a:endParaRPr/>
          </a:p>
        </p:txBody>
      </p:sp>
      <p:sp>
        <p:nvSpPr>
          <p:cNvPr id="261" name="Google Shape;261;p13"/>
          <p:cNvSpPr txBox="1">
            <a:spLocks noGrp="1"/>
          </p:cNvSpPr>
          <p:nvPr>
            <p:ph type="title" idx="3" hasCustomPrompt="1"/>
          </p:nvPr>
        </p:nvSpPr>
        <p:spPr>
          <a:xfrm>
            <a:off x="6376484" y="4556400"/>
            <a:ext cx="1717600" cy="1581600"/>
          </a:xfrm>
          <a:prstGeom prst="rect">
            <a:avLst/>
          </a:prstGeom>
          <a:effectLst>
            <a:outerShdw blurRad="42863" algn="bl" rotWithShape="0">
              <a:srgbClr val="DFDEFF">
                <a:alpha val="50000"/>
              </a:srgbClr>
            </a:outerShdw>
          </a:effectLst>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10666">
                <a:solidFill>
                  <a:srgbClr val="775EF5"/>
                </a:solidFill>
              </a:defRPr>
            </a:lvl1pPr>
            <a:lvl2pPr lvl="1" algn="ctr" rtl="0">
              <a:spcBef>
                <a:spcPts val="0"/>
              </a:spcBef>
              <a:spcAft>
                <a:spcPts val="0"/>
              </a:spcAft>
              <a:buClr>
                <a:srgbClr val="775EF5"/>
              </a:buClr>
              <a:buSzPts val="8000"/>
              <a:buNone/>
              <a:defRPr sz="10666">
                <a:solidFill>
                  <a:srgbClr val="775EF5"/>
                </a:solidFill>
              </a:defRPr>
            </a:lvl2pPr>
            <a:lvl3pPr lvl="2" algn="ctr" rtl="0">
              <a:spcBef>
                <a:spcPts val="0"/>
              </a:spcBef>
              <a:spcAft>
                <a:spcPts val="0"/>
              </a:spcAft>
              <a:buClr>
                <a:srgbClr val="775EF5"/>
              </a:buClr>
              <a:buSzPts val="8000"/>
              <a:buNone/>
              <a:defRPr sz="10666">
                <a:solidFill>
                  <a:srgbClr val="775EF5"/>
                </a:solidFill>
              </a:defRPr>
            </a:lvl3pPr>
            <a:lvl4pPr lvl="3" algn="ctr" rtl="0">
              <a:spcBef>
                <a:spcPts val="0"/>
              </a:spcBef>
              <a:spcAft>
                <a:spcPts val="0"/>
              </a:spcAft>
              <a:buClr>
                <a:srgbClr val="775EF5"/>
              </a:buClr>
              <a:buSzPts val="8000"/>
              <a:buNone/>
              <a:defRPr sz="10666">
                <a:solidFill>
                  <a:srgbClr val="775EF5"/>
                </a:solidFill>
              </a:defRPr>
            </a:lvl4pPr>
            <a:lvl5pPr lvl="4" algn="ctr" rtl="0">
              <a:spcBef>
                <a:spcPts val="0"/>
              </a:spcBef>
              <a:spcAft>
                <a:spcPts val="0"/>
              </a:spcAft>
              <a:buClr>
                <a:srgbClr val="775EF5"/>
              </a:buClr>
              <a:buSzPts val="8000"/>
              <a:buNone/>
              <a:defRPr sz="10666">
                <a:solidFill>
                  <a:srgbClr val="775EF5"/>
                </a:solidFill>
              </a:defRPr>
            </a:lvl5pPr>
            <a:lvl6pPr lvl="5" algn="ctr" rtl="0">
              <a:spcBef>
                <a:spcPts val="0"/>
              </a:spcBef>
              <a:spcAft>
                <a:spcPts val="0"/>
              </a:spcAft>
              <a:buClr>
                <a:srgbClr val="775EF5"/>
              </a:buClr>
              <a:buSzPts val="8000"/>
              <a:buNone/>
              <a:defRPr sz="10666">
                <a:solidFill>
                  <a:srgbClr val="775EF5"/>
                </a:solidFill>
              </a:defRPr>
            </a:lvl6pPr>
            <a:lvl7pPr lvl="6" algn="ctr" rtl="0">
              <a:spcBef>
                <a:spcPts val="0"/>
              </a:spcBef>
              <a:spcAft>
                <a:spcPts val="0"/>
              </a:spcAft>
              <a:buClr>
                <a:srgbClr val="775EF5"/>
              </a:buClr>
              <a:buSzPts val="8000"/>
              <a:buNone/>
              <a:defRPr sz="10666">
                <a:solidFill>
                  <a:srgbClr val="775EF5"/>
                </a:solidFill>
              </a:defRPr>
            </a:lvl7pPr>
            <a:lvl8pPr lvl="7" algn="ctr" rtl="0">
              <a:spcBef>
                <a:spcPts val="0"/>
              </a:spcBef>
              <a:spcAft>
                <a:spcPts val="0"/>
              </a:spcAft>
              <a:buClr>
                <a:srgbClr val="775EF5"/>
              </a:buClr>
              <a:buSzPts val="8000"/>
              <a:buNone/>
              <a:defRPr sz="10666">
                <a:solidFill>
                  <a:srgbClr val="775EF5"/>
                </a:solidFill>
              </a:defRPr>
            </a:lvl8pPr>
            <a:lvl9pPr lvl="8" algn="ctr" rtl="0">
              <a:spcBef>
                <a:spcPts val="0"/>
              </a:spcBef>
              <a:spcAft>
                <a:spcPts val="0"/>
              </a:spcAft>
              <a:buClr>
                <a:srgbClr val="775EF5"/>
              </a:buClr>
              <a:buSzPts val="8000"/>
              <a:buNone/>
              <a:defRPr sz="10666">
                <a:solidFill>
                  <a:srgbClr val="775EF5"/>
                </a:solidFill>
              </a:defRPr>
            </a:lvl9pPr>
          </a:lstStyle>
          <a:p>
            <a:r>
              <a:t>xx%</a:t>
            </a:r>
          </a:p>
        </p:txBody>
      </p:sp>
      <p:sp>
        <p:nvSpPr>
          <p:cNvPr id="262" name="Google Shape;262;p13"/>
          <p:cNvSpPr txBox="1">
            <a:spLocks noGrp="1"/>
          </p:cNvSpPr>
          <p:nvPr>
            <p:ph type="subTitle" idx="4"/>
          </p:nvPr>
        </p:nvSpPr>
        <p:spPr>
          <a:xfrm>
            <a:off x="8249433" y="4556400"/>
            <a:ext cx="2982400" cy="559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rtl="0">
              <a:spcBef>
                <a:spcPts val="2133"/>
              </a:spcBef>
              <a:spcAft>
                <a:spcPts val="0"/>
              </a:spcAft>
              <a:buSzPts val="1600"/>
              <a:buNone/>
              <a:defRPr/>
            </a:lvl2pPr>
            <a:lvl3pPr lvl="2" rtl="0">
              <a:spcBef>
                <a:spcPts val="2133"/>
              </a:spcBef>
              <a:spcAft>
                <a:spcPts val="0"/>
              </a:spcAft>
              <a:buSzPts val="1600"/>
              <a:buNone/>
              <a:defRPr/>
            </a:lvl3pPr>
            <a:lvl4pPr lvl="3" rtl="0">
              <a:spcBef>
                <a:spcPts val="2133"/>
              </a:spcBef>
              <a:spcAft>
                <a:spcPts val="0"/>
              </a:spcAft>
              <a:buSzPts val="1600"/>
              <a:buNone/>
              <a:defRPr/>
            </a:lvl4pPr>
            <a:lvl5pPr lvl="4" rtl="0">
              <a:spcBef>
                <a:spcPts val="2133"/>
              </a:spcBef>
              <a:spcAft>
                <a:spcPts val="0"/>
              </a:spcAft>
              <a:buSzPts val="1600"/>
              <a:buNone/>
              <a:defRPr/>
            </a:lvl5pPr>
            <a:lvl6pPr lvl="5" rtl="0">
              <a:spcBef>
                <a:spcPts val="2133"/>
              </a:spcBef>
              <a:spcAft>
                <a:spcPts val="0"/>
              </a:spcAft>
              <a:buSzPts val="1600"/>
              <a:buNone/>
              <a:defRPr/>
            </a:lvl6pPr>
            <a:lvl7pPr lvl="6" rtl="0">
              <a:spcBef>
                <a:spcPts val="2133"/>
              </a:spcBef>
              <a:spcAft>
                <a:spcPts val="0"/>
              </a:spcAft>
              <a:buSzPts val="1600"/>
              <a:buNone/>
              <a:defRPr/>
            </a:lvl7pPr>
            <a:lvl8pPr lvl="7" rtl="0">
              <a:spcBef>
                <a:spcPts val="2133"/>
              </a:spcBef>
              <a:spcAft>
                <a:spcPts val="0"/>
              </a:spcAft>
              <a:buSzPts val="1600"/>
              <a:buNone/>
              <a:defRPr/>
            </a:lvl8pPr>
            <a:lvl9pPr lvl="8" rtl="0">
              <a:spcBef>
                <a:spcPts val="2133"/>
              </a:spcBef>
              <a:spcAft>
                <a:spcPts val="2133"/>
              </a:spcAft>
              <a:buSzPts val="1600"/>
              <a:buNone/>
              <a:defRPr/>
            </a:lvl9pPr>
          </a:lstStyle>
          <a:p>
            <a:endParaRPr/>
          </a:p>
        </p:txBody>
      </p:sp>
      <p:sp>
        <p:nvSpPr>
          <p:cNvPr id="263" name="Google Shape;263;p13"/>
          <p:cNvSpPr txBox="1">
            <a:spLocks noGrp="1"/>
          </p:cNvSpPr>
          <p:nvPr>
            <p:ph type="subTitle" idx="5"/>
          </p:nvPr>
        </p:nvSpPr>
        <p:spPr>
          <a:xfrm>
            <a:off x="8249433" y="5003767"/>
            <a:ext cx="2982400" cy="93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8E8BD8"/>
              </a:buClr>
              <a:buSzPts val="1600"/>
              <a:buNone/>
              <a:defRPr>
                <a:solidFill>
                  <a:srgbClr val="8E8BD8"/>
                </a:solidFill>
              </a:defRPr>
            </a:lvl1pPr>
            <a:lvl2pPr lvl="1" rtl="0">
              <a:spcBef>
                <a:spcPts val="2133"/>
              </a:spcBef>
              <a:spcAft>
                <a:spcPts val="0"/>
              </a:spcAft>
              <a:buClr>
                <a:srgbClr val="8E8BD8"/>
              </a:buClr>
              <a:buSzPts val="1600"/>
              <a:buNone/>
              <a:defRPr>
                <a:solidFill>
                  <a:srgbClr val="8E8BD8"/>
                </a:solidFill>
              </a:defRPr>
            </a:lvl2pPr>
            <a:lvl3pPr lvl="2" rtl="0">
              <a:spcBef>
                <a:spcPts val="2133"/>
              </a:spcBef>
              <a:spcAft>
                <a:spcPts val="0"/>
              </a:spcAft>
              <a:buClr>
                <a:srgbClr val="8E8BD8"/>
              </a:buClr>
              <a:buSzPts val="1600"/>
              <a:buNone/>
              <a:defRPr>
                <a:solidFill>
                  <a:srgbClr val="8E8BD8"/>
                </a:solidFill>
              </a:defRPr>
            </a:lvl3pPr>
            <a:lvl4pPr lvl="3" rtl="0">
              <a:spcBef>
                <a:spcPts val="2133"/>
              </a:spcBef>
              <a:spcAft>
                <a:spcPts val="0"/>
              </a:spcAft>
              <a:buClr>
                <a:srgbClr val="8E8BD8"/>
              </a:buClr>
              <a:buSzPts val="1600"/>
              <a:buNone/>
              <a:defRPr>
                <a:solidFill>
                  <a:srgbClr val="8E8BD8"/>
                </a:solidFill>
              </a:defRPr>
            </a:lvl4pPr>
            <a:lvl5pPr lvl="4" rtl="0">
              <a:spcBef>
                <a:spcPts val="2133"/>
              </a:spcBef>
              <a:spcAft>
                <a:spcPts val="0"/>
              </a:spcAft>
              <a:buClr>
                <a:srgbClr val="8E8BD8"/>
              </a:buClr>
              <a:buSzPts val="1600"/>
              <a:buNone/>
              <a:defRPr>
                <a:solidFill>
                  <a:srgbClr val="8E8BD8"/>
                </a:solidFill>
              </a:defRPr>
            </a:lvl5pPr>
            <a:lvl6pPr lvl="5" rtl="0">
              <a:spcBef>
                <a:spcPts val="2133"/>
              </a:spcBef>
              <a:spcAft>
                <a:spcPts val="0"/>
              </a:spcAft>
              <a:buClr>
                <a:srgbClr val="8E8BD8"/>
              </a:buClr>
              <a:buSzPts val="1600"/>
              <a:buNone/>
              <a:defRPr>
                <a:solidFill>
                  <a:srgbClr val="8E8BD8"/>
                </a:solidFill>
              </a:defRPr>
            </a:lvl6pPr>
            <a:lvl7pPr lvl="6" rtl="0">
              <a:spcBef>
                <a:spcPts val="2133"/>
              </a:spcBef>
              <a:spcAft>
                <a:spcPts val="0"/>
              </a:spcAft>
              <a:buClr>
                <a:srgbClr val="8E8BD8"/>
              </a:buClr>
              <a:buSzPts val="1600"/>
              <a:buNone/>
              <a:defRPr>
                <a:solidFill>
                  <a:srgbClr val="8E8BD8"/>
                </a:solidFill>
              </a:defRPr>
            </a:lvl7pPr>
            <a:lvl8pPr lvl="7" rtl="0">
              <a:spcBef>
                <a:spcPts val="2133"/>
              </a:spcBef>
              <a:spcAft>
                <a:spcPts val="0"/>
              </a:spcAft>
              <a:buClr>
                <a:srgbClr val="8E8BD8"/>
              </a:buClr>
              <a:buSzPts val="1600"/>
              <a:buNone/>
              <a:defRPr>
                <a:solidFill>
                  <a:srgbClr val="8E8BD8"/>
                </a:solidFill>
              </a:defRPr>
            </a:lvl8pPr>
            <a:lvl9pPr lvl="8" rtl="0">
              <a:spcBef>
                <a:spcPts val="2133"/>
              </a:spcBef>
              <a:spcAft>
                <a:spcPts val="2133"/>
              </a:spcAft>
              <a:buClr>
                <a:srgbClr val="8E8BD8"/>
              </a:buClr>
              <a:buSzPts val="1600"/>
              <a:buNone/>
              <a:defRPr>
                <a:solidFill>
                  <a:srgbClr val="8E8BD8"/>
                </a:solidFill>
              </a:defRPr>
            </a:lvl9pPr>
          </a:lstStyle>
          <a:p>
            <a:endParaRPr/>
          </a:p>
        </p:txBody>
      </p:sp>
      <p:sp>
        <p:nvSpPr>
          <p:cNvPr id="264" name="Google Shape;264;p13"/>
          <p:cNvSpPr txBox="1">
            <a:spLocks noGrp="1"/>
          </p:cNvSpPr>
          <p:nvPr>
            <p:ph type="title" idx="6" hasCustomPrompt="1"/>
          </p:nvPr>
        </p:nvSpPr>
        <p:spPr>
          <a:xfrm>
            <a:off x="4091084" y="2355133"/>
            <a:ext cx="1717600" cy="1581600"/>
          </a:xfrm>
          <a:prstGeom prst="rect">
            <a:avLst/>
          </a:prstGeom>
          <a:effectLst>
            <a:outerShdw blurRad="42863" algn="bl" rotWithShape="0">
              <a:srgbClr val="DFDEFF">
                <a:alpha val="50000"/>
              </a:srgbClr>
            </a:outerShdw>
          </a:effectLst>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10666">
                <a:solidFill>
                  <a:srgbClr val="775EF5"/>
                </a:solidFill>
              </a:defRPr>
            </a:lvl1pPr>
            <a:lvl2pPr lvl="1" algn="ctr" rtl="0">
              <a:spcBef>
                <a:spcPts val="0"/>
              </a:spcBef>
              <a:spcAft>
                <a:spcPts val="0"/>
              </a:spcAft>
              <a:buClr>
                <a:srgbClr val="775EF5"/>
              </a:buClr>
              <a:buSzPts val="8000"/>
              <a:buNone/>
              <a:defRPr sz="10666">
                <a:solidFill>
                  <a:srgbClr val="775EF5"/>
                </a:solidFill>
              </a:defRPr>
            </a:lvl2pPr>
            <a:lvl3pPr lvl="2" algn="ctr" rtl="0">
              <a:spcBef>
                <a:spcPts val="0"/>
              </a:spcBef>
              <a:spcAft>
                <a:spcPts val="0"/>
              </a:spcAft>
              <a:buClr>
                <a:srgbClr val="775EF5"/>
              </a:buClr>
              <a:buSzPts val="8000"/>
              <a:buNone/>
              <a:defRPr sz="10666">
                <a:solidFill>
                  <a:srgbClr val="775EF5"/>
                </a:solidFill>
              </a:defRPr>
            </a:lvl3pPr>
            <a:lvl4pPr lvl="3" algn="ctr" rtl="0">
              <a:spcBef>
                <a:spcPts val="0"/>
              </a:spcBef>
              <a:spcAft>
                <a:spcPts val="0"/>
              </a:spcAft>
              <a:buClr>
                <a:srgbClr val="775EF5"/>
              </a:buClr>
              <a:buSzPts val="8000"/>
              <a:buNone/>
              <a:defRPr sz="10666">
                <a:solidFill>
                  <a:srgbClr val="775EF5"/>
                </a:solidFill>
              </a:defRPr>
            </a:lvl4pPr>
            <a:lvl5pPr lvl="4" algn="ctr" rtl="0">
              <a:spcBef>
                <a:spcPts val="0"/>
              </a:spcBef>
              <a:spcAft>
                <a:spcPts val="0"/>
              </a:spcAft>
              <a:buClr>
                <a:srgbClr val="775EF5"/>
              </a:buClr>
              <a:buSzPts val="8000"/>
              <a:buNone/>
              <a:defRPr sz="10666">
                <a:solidFill>
                  <a:srgbClr val="775EF5"/>
                </a:solidFill>
              </a:defRPr>
            </a:lvl5pPr>
            <a:lvl6pPr lvl="5" algn="ctr" rtl="0">
              <a:spcBef>
                <a:spcPts val="0"/>
              </a:spcBef>
              <a:spcAft>
                <a:spcPts val="0"/>
              </a:spcAft>
              <a:buClr>
                <a:srgbClr val="775EF5"/>
              </a:buClr>
              <a:buSzPts val="8000"/>
              <a:buNone/>
              <a:defRPr sz="10666">
                <a:solidFill>
                  <a:srgbClr val="775EF5"/>
                </a:solidFill>
              </a:defRPr>
            </a:lvl6pPr>
            <a:lvl7pPr lvl="6" algn="ctr" rtl="0">
              <a:spcBef>
                <a:spcPts val="0"/>
              </a:spcBef>
              <a:spcAft>
                <a:spcPts val="0"/>
              </a:spcAft>
              <a:buClr>
                <a:srgbClr val="775EF5"/>
              </a:buClr>
              <a:buSzPts val="8000"/>
              <a:buNone/>
              <a:defRPr sz="10666">
                <a:solidFill>
                  <a:srgbClr val="775EF5"/>
                </a:solidFill>
              </a:defRPr>
            </a:lvl7pPr>
            <a:lvl8pPr lvl="7" algn="ctr" rtl="0">
              <a:spcBef>
                <a:spcPts val="0"/>
              </a:spcBef>
              <a:spcAft>
                <a:spcPts val="0"/>
              </a:spcAft>
              <a:buClr>
                <a:srgbClr val="775EF5"/>
              </a:buClr>
              <a:buSzPts val="8000"/>
              <a:buNone/>
              <a:defRPr sz="10666">
                <a:solidFill>
                  <a:srgbClr val="775EF5"/>
                </a:solidFill>
              </a:defRPr>
            </a:lvl8pPr>
            <a:lvl9pPr lvl="8" algn="ctr" rtl="0">
              <a:spcBef>
                <a:spcPts val="0"/>
              </a:spcBef>
              <a:spcAft>
                <a:spcPts val="0"/>
              </a:spcAft>
              <a:buClr>
                <a:srgbClr val="775EF5"/>
              </a:buClr>
              <a:buSzPts val="8000"/>
              <a:buNone/>
              <a:defRPr sz="10666">
                <a:solidFill>
                  <a:srgbClr val="775EF5"/>
                </a:solidFill>
              </a:defRPr>
            </a:lvl9pPr>
          </a:lstStyle>
          <a:p>
            <a:r>
              <a:t>xx%</a:t>
            </a:r>
          </a:p>
        </p:txBody>
      </p:sp>
      <p:sp>
        <p:nvSpPr>
          <p:cNvPr id="265" name="Google Shape;265;p13"/>
          <p:cNvSpPr txBox="1">
            <a:spLocks noGrp="1"/>
          </p:cNvSpPr>
          <p:nvPr>
            <p:ph type="title" idx="7" hasCustomPrompt="1"/>
          </p:nvPr>
        </p:nvSpPr>
        <p:spPr>
          <a:xfrm>
            <a:off x="4091084" y="4556400"/>
            <a:ext cx="1717600" cy="1581600"/>
          </a:xfrm>
          <a:prstGeom prst="rect">
            <a:avLst/>
          </a:prstGeom>
          <a:effectLst>
            <a:outerShdw blurRad="42863" algn="bl" rotWithShape="0">
              <a:srgbClr val="DFDEFF">
                <a:alpha val="50000"/>
              </a:srgbClr>
            </a:outerShdw>
          </a:effectLst>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10666">
                <a:solidFill>
                  <a:srgbClr val="775EF5"/>
                </a:solidFill>
              </a:defRPr>
            </a:lvl1pPr>
            <a:lvl2pPr lvl="1" algn="ctr" rtl="0">
              <a:spcBef>
                <a:spcPts val="0"/>
              </a:spcBef>
              <a:spcAft>
                <a:spcPts val="0"/>
              </a:spcAft>
              <a:buClr>
                <a:srgbClr val="775EF5"/>
              </a:buClr>
              <a:buSzPts val="8000"/>
              <a:buNone/>
              <a:defRPr sz="10666">
                <a:solidFill>
                  <a:srgbClr val="775EF5"/>
                </a:solidFill>
              </a:defRPr>
            </a:lvl2pPr>
            <a:lvl3pPr lvl="2" algn="ctr" rtl="0">
              <a:spcBef>
                <a:spcPts val="0"/>
              </a:spcBef>
              <a:spcAft>
                <a:spcPts val="0"/>
              </a:spcAft>
              <a:buClr>
                <a:srgbClr val="775EF5"/>
              </a:buClr>
              <a:buSzPts val="8000"/>
              <a:buNone/>
              <a:defRPr sz="10666">
                <a:solidFill>
                  <a:srgbClr val="775EF5"/>
                </a:solidFill>
              </a:defRPr>
            </a:lvl3pPr>
            <a:lvl4pPr lvl="3" algn="ctr" rtl="0">
              <a:spcBef>
                <a:spcPts val="0"/>
              </a:spcBef>
              <a:spcAft>
                <a:spcPts val="0"/>
              </a:spcAft>
              <a:buClr>
                <a:srgbClr val="775EF5"/>
              </a:buClr>
              <a:buSzPts val="8000"/>
              <a:buNone/>
              <a:defRPr sz="10666">
                <a:solidFill>
                  <a:srgbClr val="775EF5"/>
                </a:solidFill>
              </a:defRPr>
            </a:lvl4pPr>
            <a:lvl5pPr lvl="4" algn="ctr" rtl="0">
              <a:spcBef>
                <a:spcPts val="0"/>
              </a:spcBef>
              <a:spcAft>
                <a:spcPts val="0"/>
              </a:spcAft>
              <a:buClr>
                <a:srgbClr val="775EF5"/>
              </a:buClr>
              <a:buSzPts val="8000"/>
              <a:buNone/>
              <a:defRPr sz="10666">
                <a:solidFill>
                  <a:srgbClr val="775EF5"/>
                </a:solidFill>
              </a:defRPr>
            </a:lvl5pPr>
            <a:lvl6pPr lvl="5" algn="ctr" rtl="0">
              <a:spcBef>
                <a:spcPts val="0"/>
              </a:spcBef>
              <a:spcAft>
                <a:spcPts val="0"/>
              </a:spcAft>
              <a:buClr>
                <a:srgbClr val="775EF5"/>
              </a:buClr>
              <a:buSzPts val="8000"/>
              <a:buNone/>
              <a:defRPr sz="10666">
                <a:solidFill>
                  <a:srgbClr val="775EF5"/>
                </a:solidFill>
              </a:defRPr>
            </a:lvl6pPr>
            <a:lvl7pPr lvl="6" algn="ctr" rtl="0">
              <a:spcBef>
                <a:spcPts val="0"/>
              </a:spcBef>
              <a:spcAft>
                <a:spcPts val="0"/>
              </a:spcAft>
              <a:buClr>
                <a:srgbClr val="775EF5"/>
              </a:buClr>
              <a:buSzPts val="8000"/>
              <a:buNone/>
              <a:defRPr sz="10666">
                <a:solidFill>
                  <a:srgbClr val="775EF5"/>
                </a:solidFill>
              </a:defRPr>
            </a:lvl7pPr>
            <a:lvl8pPr lvl="7" algn="ctr" rtl="0">
              <a:spcBef>
                <a:spcPts val="0"/>
              </a:spcBef>
              <a:spcAft>
                <a:spcPts val="0"/>
              </a:spcAft>
              <a:buClr>
                <a:srgbClr val="775EF5"/>
              </a:buClr>
              <a:buSzPts val="8000"/>
              <a:buNone/>
              <a:defRPr sz="10666">
                <a:solidFill>
                  <a:srgbClr val="775EF5"/>
                </a:solidFill>
              </a:defRPr>
            </a:lvl8pPr>
            <a:lvl9pPr lvl="8" algn="ctr" rtl="0">
              <a:spcBef>
                <a:spcPts val="0"/>
              </a:spcBef>
              <a:spcAft>
                <a:spcPts val="0"/>
              </a:spcAft>
              <a:buClr>
                <a:srgbClr val="775EF5"/>
              </a:buClr>
              <a:buSzPts val="8000"/>
              <a:buNone/>
              <a:defRPr sz="10666">
                <a:solidFill>
                  <a:srgbClr val="775EF5"/>
                </a:solidFill>
              </a:defRPr>
            </a:lvl9pPr>
          </a:lstStyle>
          <a:p>
            <a:r>
              <a:t>xx%</a:t>
            </a:r>
          </a:p>
        </p:txBody>
      </p:sp>
      <p:sp>
        <p:nvSpPr>
          <p:cNvPr id="266" name="Google Shape;266;p13"/>
          <p:cNvSpPr txBox="1">
            <a:spLocks noGrp="1"/>
          </p:cNvSpPr>
          <p:nvPr>
            <p:ph type="subTitle" idx="8"/>
          </p:nvPr>
        </p:nvSpPr>
        <p:spPr>
          <a:xfrm>
            <a:off x="960000" y="2355133"/>
            <a:ext cx="2982400" cy="5596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r" rtl="0">
              <a:spcBef>
                <a:spcPts val="2133"/>
              </a:spcBef>
              <a:spcAft>
                <a:spcPts val="0"/>
              </a:spcAft>
              <a:buSzPts val="1600"/>
              <a:buNone/>
              <a:defRPr/>
            </a:lvl2pPr>
            <a:lvl3pPr lvl="2" algn="r" rtl="0">
              <a:spcBef>
                <a:spcPts val="2133"/>
              </a:spcBef>
              <a:spcAft>
                <a:spcPts val="0"/>
              </a:spcAft>
              <a:buSzPts val="1600"/>
              <a:buNone/>
              <a:defRPr/>
            </a:lvl3pPr>
            <a:lvl4pPr lvl="3" algn="r" rtl="0">
              <a:spcBef>
                <a:spcPts val="2133"/>
              </a:spcBef>
              <a:spcAft>
                <a:spcPts val="0"/>
              </a:spcAft>
              <a:buSzPts val="1600"/>
              <a:buNone/>
              <a:defRPr/>
            </a:lvl4pPr>
            <a:lvl5pPr lvl="4" algn="r" rtl="0">
              <a:spcBef>
                <a:spcPts val="2133"/>
              </a:spcBef>
              <a:spcAft>
                <a:spcPts val="0"/>
              </a:spcAft>
              <a:buSzPts val="1600"/>
              <a:buNone/>
              <a:defRPr/>
            </a:lvl5pPr>
            <a:lvl6pPr lvl="5" algn="r" rtl="0">
              <a:spcBef>
                <a:spcPts val="2133"/>
              </a:spcBef>
              <a:spcAft>
                <a:spcPts val="0"/>
              </a:spcAft>
              <a:buSzPts val="1600"/>
              <a:buNone/>
              <a:defRPr/>
            </a:lvl6pPr>
            <a:lvl7pPr lvl="6" algn="r" rtl="0">
              <a:spcBef>
                <a:spcPts val="2133"/>
              </a:spcBef>
              <a:spcAft>
                <a:spcPts val="0"/>
              </a:spcAft>
              <a:buSzPts val="1600"/>
              <a:buNone/>
              <a:defRPr/>
            </a:lvl7pPr>
            <a:lvl8pPr lvl="7" algn="r" rtl="0">
              <a:spcBef>
                <a:spcPts val="2133"/>
              </a:spcBef>
              <a:spcAft>
                <a:spcPts val="0"/>
              </a:spcAft>
              <a:buSzPts val="1600"/>
              <a:buNone/>
              <a:defRPr/>
            </a:lvl8pPr>
            <a:lvl9pPr lvl="8" algn="r" rtl="0">
              <a:spcBef>
                <a:spcPts val="2133"/>
              </a:spcBef>
              <a:spcAft>
                <a:spcPts val="2133"/>
              </a:spcAft>
              <a:buSzPts val="1600"/>
              <a:buNone/>
              <a:defRPr/>
            </a:lvl9pPr>
          </a:lstStyle>
          <a:p>
            <a:endParaRPr/>
          </a:p>
        </p:txBody>
      </p:sp>
      <p:sp>
        <p:nvSpPr>
          <p:cNvPr id="267" name="Google Shape;267;p13"/>
          <p:cNvSpPr txBox="1">
            <a:spLocks noGrp="1"/>
          </p:cNvSpPr>
          <p:nvPr>
            <p:ph type="subTitle" idx="9"/>
          </p:nvPr>
        </p:nvSpPr>
        <p:spPr>
          <a:xfrm>
            <a:off x="960000" y="2802500"/>
            <a:ext cx="2982400" cy="930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8E8BD8"/>
              </a:buClr>
              <a:buSzPts val="1600"/>
              <a:buNone/>
              <a:defRPr>
                <a:solidFill>
                  <a:srgbClr val="8E8BD8"/>
                </a:solidFill>
              </a:defRPr>
            </a:lvl1pPr>
            <a:lvl2pPr lvl="1" algn="r" rtl="0">
              <a:spcBef>
                <a:spcPts val="2133"/>
              </a:spcBef>
              <a:spcAft>
                <a:spcPts val="0"/>
              </a:spcAft>
              <a:buClr>
                <a:srgbClr val="8E8BD8"/>
              </a:buClr>
              <a:buSzPts val="1600"/>
              <a:buNone/>
              <a:defRPr>
                <a:solidFill>
                  <a:srgbClr val="8E8BD8"/>
                </a:solidFill>
              </a:defRPr>
            </a:lvl2pPr>
            <a:lvl3pPr lvl="2" algn="r" rtl="0">
              <a:spcBef>
                <a:spcPts val="2133"/>
              </a:spcBef>
              <a:spcAft>
                <a:spcPts val="0"/>
              </a:spcAft>
              <a:buClr>
                <a:srgbClr val="8E8BD8"/>
              </a:buClr>
              <a:buSzPts val="1600"/>
              <a:buNone/>
              <a:defRPr>
                <a:solidFill>
                  <a:srgbClr val="8E8BD8"/>
                </a:solidFill>
              </a:defRPr>
            </a:lvl3pPr>
            <a:lvl4pPr lvl="3" algn="r" rtl="0">
              <a:spcBef>
                <a:spcPts val="2133"/>
              </a:spcBef>
              <a:spcAft>
                <a:spcPts val="0"/>
              </a:spcAft>
              <a:buClr>
                <a:srgbClr val="8E8BD8"/>
              </a:buClr>
              <a:buSzPts val="1600"/>
              <a:buNone/>
              <a:defRPr>
                <a:solidFill>
                  <a:srgbClr val="8E8BD8"/>
                </a:solidFill>
              </a:defRPr>
            </a:lvl4pPr>
            <a:lvl5pPr lvl="4" algn="r" rtl="0">
              <a:spcBef>
                <a:spcPts val="2133"/>
              </a:spcBef>
              <a:spcAft>
                <a:spcPts val="0"/>
              </a:spcAft>
              <a:buClr>
                <a:srgbClr val="8E8BD8"/>
              </a:buClr>
              <a:buSzPts val="1600"/>
              <a:buNone/>
              <a:defRPr>
                <a:solidFill>
                  <a:srgbClr val="8E8BD8"/>
                </a:solidFill>
              </a:defRPr>
            </a:lvl5pPr>
            <a:lvl6pPr lvl="5" algn="r" rtl="0">
              <a:spcBef>
                <a:spcPts val="2133"/>
              </a:spcBef>
              <a:spcAft>
                <a:spcPts val="0"/>
              </a:spcAft>
              <a:buClr>
                <a:srgbClr val="8E8BD8"/>
              </a:buClr>
              <a:buSzPts val="1600"/>
              <a:buNone/>
              <a:defRPr>
                <a:solidFill>
                  <a:srgbClr val="8E8BD8"/>
                </a:solidFill>
              </a:defRPr>
            </a:lvl6pPr>
            <a:lvl7pPr lvl="6" algn="r" rtl="0">
              <a:spcBef>
                <a:spcPts val="2133"/>
              </a:spcBef>
              <a:spcAft>
                <a:spcPts val="0"/>
              </a:spcAft>
              <a:buClr>
                <a:srgbClr val="8E8BD8"/>
              </a:buClr>
              <a:buSzPts val="1600"/>
              <a:buNone/>
              <a:defRPr>
                <a:solidFill>
                  <a:srgbClr val="8E8BD8"/>
                </a:solidFill>
              </a:defRPr>
            </a:lvl7pPr>
            <a:lvl8pPr lvl="7" algn="r" rtl="0">
              <a:spcBef>
                <a:spcPts val="2133"/>
              </a:spcBef>
              <a:spcAft>
                <a:spcPts val="0"/>
              </a:spcAft>
              <a:buClr>
                <a:srgbClr val="8E8BD8"/>
              </a:buClr>
              <a:buSzPts val="1600"/>
              <a:buNone/>
              <a:defRPr>
                <a:solidFill>
                  <a:srgbClr val="8E8BD8"/>
                </a:solidFill>
              </a:defRPr>
            </a:lvl8pPr>
            <a:lvl9pPr lvl="8" algn="r" rtl="0">
              <a:spcBef>
                <a:spcPts val="2133"/>
              </a:spcBef>
              <a:spcAft>
                <a:spcPts val="2133"/>
              </a:spcAft>
              <a:buClr>
                <a:srgbClr val="8E8BD8"/>
              </a:buClr>
              <a:buSzPts val="1600"/>
              <a:buNone/>
              <a:defRPr>
                <a:solidFill>
                  <a:srgbClr val="8E8BD8"/>
                </a:solidFill>
              </a:defRPr>
            </a:lvl9pPr>
          </a:lstStyle>
          <a:p>
            <a:endParaRPr/>
          </a:p>
        </p:txBody>
      </p:sp>
      <p:sp>
        <p:nvSpPr>
          <p:cNvPr id="268" name="Google Shape;268;p13"/>
          <p:cNvSpPr txBox="1">
            <a:spLocks noGrp="1"/>
          </p:cNvSpPr>
          <p:nvPr>
            <p:ph type="subTitle" idx="13"/>
          </p:nvPr>
        </p:nvSpPr>
        <p:spPr>
          <a:xfrm>
            <a:off x="960000" y="4556400"/>
            <a:ext cx="2982400" cy="5596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r" rtl="0">
              <a:spcBef>
                <a:spcPts val="2133"/>
              </a:spcBef>
              <a:spcAft>
                <a:spcPts val="0"/>
              </a:spcAft>
              <a:buSzPts val="1600"/>
              <a:buNone/>
              <a:defRPr/>
            </a:lvl2pPr>
            <a:lvl3pPr lvl="2" algn="r" rtl="0">
              <a:spcBef>
                <a:spcPts val="2133"/>
              </a:spcBef>
              <a:spcAft>
                <a:spcPts val="0"/>
              </a:spcAft>
              <a:buSzPts val="1600"/>
              <a:buNone/>
              <a:defRPr/>
            </a:lvl3pPr>
            <a:lvl4pPr lvl="3" algn="r" rtl="0">
              <a:spcBef>
                <a:spcPts val="2133"/>
              </a:spcBef>
              <a:spcAft>
                <a:spcPts val="0"/>
              </a:spcAft>
              <a:buSzPts val="1600"/>
              <a:buNone/>
              <a:defRPr/>
            </a:lvl4pPr>
            <a:lvl5pPr lvl="4" algn="r" rtl="0">
              <a:spcBef>
                <a:spcPts val="2133"/>
              </a:spcBef>
              <a:spcAft>
                <a:spcPts val="0"/>
              </a:spcAft>
              <a:buSzPts val="1600"/>
              <a:buNone/>
              <a:defRPr/>
            </a:lvl5pPr>
            <a:lvl6pPr lvl="5" algn="r" rtl="0">
              <a:spcBef>
                <a:spcPts val="2133"/>
              </a:spcBef>
              <a:spcAft>
                <a:spcPts val="0"/>
              </a:spcAft>
              <a:buSzPts val="1600"/>
              <a:buNone/>
              <a:defRPr/>
            </a:lvl6pPr>
            <a:lvl7pPr lvl="6" algn="r" rtl="0">
              <a:spcBef>
                <a:spcPts val="2133"/>
              </a:spcBef>
              <a:spcAft>
                <a:spcPts val="0"/>
              </a:spcAft>
              <a:buSzPts val="1600"/>
              <a:buNone/>
              <a:defRPr/>
            </a:lvl7pPr>
            <a:lvl8pPr lvl="7" algn="r" rtl="0">
              <a:spcBef>
                <a:spcPts val="2133"/>
              </a:spcBef>
              <a:spcAft>
                <a:spcPts val="0"/>
              </a:spcAft>
              <a:buSzPts val="1600"/>
              <a:buNone/>
              <a:defRPr/>
            </a:lvl8pPr>
            <a:lvl9pPr lvl="8" algn="r" rtl="0">
              <a:spcBef>
                <a:spcPts val="2133"/>
              </a:spcBef>
              <a:spcAft>
                <a:spcPts val="2133"/>
              </a:spcAft>
              <a:buSzPts val="1600"/>
              <a:buNone/>
              <a:defRPr/>
            </a:lvl9pPr>
          </a:lstStyle>
          <a:p>
            <a:endParaRPr/>
          </a:p>
        </p:txBody>
      </p:sp>
      <p:sp>
        <p:nvSpPr>
          <p:cNvPr id="269" name="Google Shape;269;p13"/>
          <p:cNvSpPr txBox="1">
            <a:spLocks noGrp="1"/>
          </p:cNvSpPr>
          <p:nvPr>
            <p:ph type="subTitle" idx="14"/>
          </p:nvPr>
        </p:nvSpPr>
        <p:spPr>
          <a:xfrm>
            <a:off x="960000" y="5003767"/>
            <a:ext cx="2982400" cy="930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8E8BD8"/>
              </a:buClr>
              <a:buSzPts val="1600"/>
              <a:buNone/>
              <a:defRPr>
                <a:solidFill>
                  <a:srgbClr val="8E8BD8"/>
                </a:solidFill>
              </a:defRPr>
            </a:lvl1pPr>
            <a:lvl2pPr lvl="1" algn="r" rtl="0">
              <a:spcBef>
                <a:spcPts val="2133"/>
              </a:spcBef>
              <a:spcAft>
                <a:spcPts val="0"/>
              </a:spcAft>
              <a:buClr>
                <a:srgbClr val="8E8BD8"/>
              </a:buClr>
              <a:buSzPts val="1600"/>
              <a:buNone/>
              <a:defRPr>
                <a:solidFill>
                  <a:srgbClr val="8E8BD8"/>
                </a:solidFill>
              </a:defRPr>
            </a:lvl2pPr>
            <a:lvl3pPr lvl="2" algn="r" rtl="0">
              <a:spcBef>
                <a:spcPts val="2133"/>
              </a:spcBef>
              <a:spcAft>
                <a:spcPts val="0"/>
              </a:spcAft>
              <a:buClr>
                <a:srgbClr val="8E8BD8"/>
              </a:buClr>
              <a:buSzPts val="1600"/>
              <a:buNone/>
              <a:defRPr>
                <a:solidFill>
                  <a:srgbClr val="8E8BD8"/>
                </a:solidFill>
              </a:defRPr>
            </a:lvl3pPr>
            <a:lvl4pPr lvl="3" algn="r" rtl="0">
              <a:spcBef>
                <a:spcPts val="2133"/>
              </a:spcBef>
              <a:spcAft>
                <a:spcPts val="0"/>
              </a:spcAft>
              <a:buClr>
                <a:srgbClr val="8E8BD8"/>
              </a:buClr>
              <a:buSzPts val="1600"/>
              <a:buNone/>
              <a:defRPr>
                <a:solidFill>
                  <a:srgbClr val="8E8BD8"/>
                </a:solidFill>
              </a:defRPr>
            </a:lvl4pPr>
            <a:lvl5pPr lvl="4" algn="r" rtl="0">
              <a:spcBef>
                <a:spcPts val="2133"/>
              </a:spcBef>
              <a:spcAft>
                <a:spcPts val="0"/>
              </a:spcAft>
              <a:buClr>
                <a:srgbClr val="8E8BD8"/>
              </a:buClr>
              <a:buSzPts val="1600"/>
              <a:buNone/>
              <a:defRPr>
                <a:solidFill>
                  <a:srgbClr val="8E8BD8"/>
                </a:solidFill>
              </a:defRPr>
            </a:lvl5pPr>
            <a:lvl6pPr lvl="5" algn="r" rtl="0">
              <a:spcBef>
                <a:spcPts val="2133"/>
              </a:spcBef>
              <a:spcAft>
                <a:spcPts val="0"/>
              </a:spcAft>
              <a:buClr>
                <a:srgbClr val="8E8BD8"/>
              </a:buClr>
              <a:buSzPts val="1600"/>
              <a:buNone/>
              <a:defRPr>
                <a:solidFill>
                  <a:srgbClr val="8E8BD8"/>
                </a:solidFill>
              </a:defRPr>
            </a:lvl6pPr>
            <a:lvl7pPr lvl="6" algn="r" rtl="0">
              <a:spcBef>
                <a:spcPts val="2133"/>
              </a:spcBef>
              <a:spcAft>
                <a:spcPts val="0"/>
              </a:spcAft>
              <a:buClr>
                <a:srgbClr val="8E8BD8"/>
              </a:buClr>
              <a:buSzPts val="1600"/>
              <a:buNone/>
              <a:defRPr>
                <a:solidFill>
                  <a:srgbClr val="8E8BD8"/>
                </a:solidFill>
              </a:defRPr>
            </a:lvl7pPr>
            <a:lvl8pPr lvl="7" algn="r" rtl="0">
              <a:spcBef>
                <a:spcPts val="2133"/>
              </a:spcBef>
              <a:spcAft>
                <a:spcPts val="0"/>
              </a:spcAft>
              <a:buClr>
                <a:srgbClr val="8E8BD8"/>
              </a:buClr>
              <a:buSzPts val="1600"/>
              <a:buNone/>
              <a:defRPr>
                <a:solidFill>
                  <a:srgbClr val="8E8BD8"/>
                </a:solidFill>
              </a:defRPr>
            </a:lvl8pPr>
            <a:lvl9pPr lvl="8" algn="r" rtl="0">
              <a:spcBef>
                <a:spcPts val="2133"/>
              </a:spcBef>
              <a:spcAft>
                <a:spcPts val="2133"/>
              </a:spcAft>
              <a:buClr>
                <a:srgbClr val="8E8BD8"/>
              </a:buClr>
              <a:buSzPts val="1600"/>
              <a:buNone/>
              <a:defRPr>
                <a:solidFill>
                  <a:srgbClr val="8E8BD8"/>
                </a:solidFill>
              </a:defRPr>
            </a:lvl9pPr>
          </a:lstStyle>
          <a:p>
            <a:endParaRPr/>
          </a:p>
        </p:txBody>
      </p:sp>
      <p:sp>
        <p:nvSpPr>
          <p:cNvPr id="270" name="Google Shape;270;p13"/>
          <p:cNvSpPr txBox="1">
            <a:spLocks noGrp="1"/>
          </p:cNvSpPr>
          <p:nvPr>
            <p:ph type="title" idx="15"/>
          </p:nvPr>
        </p:nvSpPr>
        <p:spPr>
          <a:xfrm>
            <a:off x="960000" y="720000"/>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271" name="Google Shape;271;p13"/>
          <p:cNvGrpSpPr/>
          <p:nvPr/>
        </p:nvGrpSpPr>
        <p:grpSpPr>
          <a:xfrm>
            <a:off x="7877022" y="117459"/>
            <a:ext cx="4208529" cy="4998553"/>
            <a:chOff x="5907766" y="88094"/>
            <a:chExt cx="3156397" cy="3748915"/>
          </a:xfrm>
        </p:grpSpPr>
        <p:sp>
          <p:nvSpPr>
            <p:cNvPr id="272" name="Google Shape;272;p13"/>
            <p:cNvSpPr/>
            <p:nvPr/>
          </p:nvSpPr>
          <p:spPr>
            <a:xfrm rot="-5400000">
              <a:off x="8778094" y="1370628"/>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3" name="Google Shape;273;p13"/>
            <p:cNvSpPr/>
            <p:nvPr/>
          </p:nvSpPr>
          <p:spPr>
            <a:xfrm rot="-5400000">
              <a:off x="8639490" y="119745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4" name="Google Shape;274;p13"/>
            <p:cNvSpPr/>
            <p:nvPr/>
          </p:nvSpPr>
          <p:spPr>
            <a:xfrm rot="-5400000">
              <a:off x="8994857" y="8815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5" name="Google Shape;275;p13"/>
            <p:cNvSpPr/>
            <p:nvPr/>
          </p:nvSpPr>
          <p:spPr>
            <a:xfrm rot="-5400000">
              <a:off x="8386629" y="69270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6" name="Google Shape;276;p13"/>
            <p:cNvSpPr/>
            <p:nvPr/>
          </p:nvSpPr>
          <p:spPr>
            <a:xfrm rot="-5400000">
              <a:off x="8794456" y="319462"/>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7" name="Google Shape;277;p13"/>
            <p:cNvSpPr/>
            <p:nvPr/>
          </p:nvSpPr>
          <p:spPr>
            <a:xfrm rot="-5400000">
              <a:off x="7613237" y="881531"/>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8" name="Google Shape;278;p13"/>
            <p:cNvSpPr/>
            <p:nvPr/>
          </p:nvSpPr>
          <p:spPr>
            <a:xfrm rot="-5400000">
              <a:off x="7266137" y="488965"/>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79" name="Google Shape;279;p13"/>
            <p:cNvSpPr/>
            <p:nvPr/>
          </p:nvSpPr>
          <p:spPr>
            <a:xfrm rot="-5400000">
              <a:off x="8286427" y="88094"/>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0" name="Google Shape;280;p13"/>
            <p:cNvSpPr/>
            <p:nvPr/>
          </p:nvSpPr>
          <p:spPr>
            <a:xfrm rot="-5400000">
              <a:off x="7791894" y="419654"/>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1" name="Google Shape;281;p13"/>
            <p:cNvSpPr/>
            <p:nvPr/>
          </p:nvSpPr>
          <p:spPr>
            <a:xfrm rot="-5400000">
              <a:off x="8994850" y="103529"/>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2" name="Google Shape;282;p13"/>
            <p:cNvSpPr/>
            <p:nvPr/>
          </p:nvSpPr>
          <p:spPr>
            <a:xfrm rot="-5400000">
              <a:off x="8994862" y="2117281"/>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3" name="Google Shape;283;p13"/>
            <p:cNvSpPr/>
            <p:nvPr/>
          </p:nvSpPr>
          <p:spPr>
            <a:xfrm rot="-5400000">
              <a:off x="8166632" y="8815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4" name="Google Shape;284;p13"/>
            <p:cNvSpPr/>
            <p:nvPr/>
          </p:nvSpPr>
          <p:spPr>
            <a:xfrm rot="-5400000">
              <a:off x="7428994" y="1012916"/>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5" name="Google Shape;285;p13"/>
            <p:cNvSpPr/>
            <p:nvPr/>
          </p:nvSpPr>
          <p:spPr>
            <a:xfrm rot="-5400000">
              <a:off x="6896466" y="140135"/>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6" name="Google Shape;286;p13"/>
            <p:cNvSpPr/>
            <p:nvPr/>
          </p:nvSpPr>
          <p:spPr>
            <a:xfrm rot="-5400000">
              <a:off x="7529182" y="1035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7" name="Google Shape;287;p13"/>
            <p:cNvSpPr/>
            <p:nvPr/>
          </p:nvSpPr>
          <p:spPr>
            <a:xfrm rot="-5400000">
              <a:off x="8809907" y="23280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8" name="Google Shape;288;p13"/>
            <p:cNvSpPr/>
            <p:nvPr/>
          </p:nvSpPr>
          <p:spPr>
            <a:xfrm rot="-5400000">
              <a:off x="8639482" y="17053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89" name="Google Shape;289;p13"/>
            <p:cNvSpPr/>
            <p:nvPr/>
          </p:nvSpPr>
          <p:spPr>
            <a:xfrm rot="-5400000">
              <a:off x="8894650" y="3353029"/>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0" name="Google Shape;290;p13"/>
            <p:cNvSpPr/>
            <p:nvPr/>
          </p:nvSpPr>
          <p:spPr>
            <a:xfrm rot="-5400000">
              <a:off x="6208569" y="504404"/>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1" name="Google Shape;291;p13"/>
            <p:cNvSpPr/>
            <p:nvPr/>
          </p:nvSpPr>
          <p:spPr>
            <a:xfrm rot="-5400000">
              <a:off x="8778091" y="322526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2" name="Google Shape;292;p13"/>
            <p:cNvSpPr/>
            <p:nvPr/>
          </p:nvSpPr>
          <p:spPr>
            <a:xfrm rot="-5400000">
              <a:off x="8811841" y="2135585"/>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3" name="Google Shape;293;p13"/>
            <p:cNvSpPr/>
            <p:nvPr/>
          </p:nvSpPr>
          <p:spPr>
            <a:xfrm rot="-5400000">
              <a:off x="8778091" y="55646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4" name="Google Shape;294;p13"/>
            <p:cNvSpPr/>
            <p:nvPr/>
          </p:nvSpPr>
          <p:spPr>
            <a:xfrm rot="-5400000">
              <a:off x="7131391" y="67636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5" name="Google Shape;295;p13"/>
            <p:cNvSpPr/>
            <p:nvPr/>
          </p:nvSpPr>
          <p:spPr>
            <a:xfrm rot="-5400000">
              <a:off x="5907766" y="28676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96" name="Google Shape;296;p13"/>
            <p:cNvSpPr/>
            <p:nvPr/>
          </p:nvSpPr>
          <p:spPr>
            <a:xfrm rot="-5400000">
              <a:off x="9013166" y="380431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297" name="Google Shape;297;p13"/>
          <p:cNvSpPr/>
          <p:nvPr/>
        </p:nvSpPr>
        <p:spPr>
          <a:xfrm rot="-5400000">
            <a:off x="10668821" y="1961113"/>
            <a:ext cx="43600" cy="43600"/>
          </a:xfrm>
          <a:prstGeom prst="rect">
            <a:avLst/>
          </a:prstGeom>
          <a:solidFill>
            <a:srgbClr val="775EF5"/>
          </a:solidFill>
          <a:ln>
            <a:noFill/>
          </a:ln>
          <a:effectLst>
            <a:outerShdw blurRad="71438" algn="bl" rotWithShape="0">
              <a:srgbClr val="DFDEFF">
                <a:alpha val="50000"/>
              </a:srgbClr>
            </a:outerShdw>
          </a:effectLst>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nvGrpSpPr>
          <p:cNvPr id="298" name="Google Shape;298;p13"/>
          <p:cNvGrpSpPr/>
          <p:nvPr/>
        </p:nvGrpSpPr>
        <p:grpSpPr>
          <a:xfrm rot="-5400000">
            <a:off x="6796455" y="138047"/>
            <a:ext cx="247812" cy="262759"/>
            <a:chOff x="8778091" y="3225260"/>
            <a:chExt cx="185859" cy="197069"/>
          </a:xfrm>
        </p:grpSpPr>
        <p:sp>
          <p:nvSpPr>
            <p:cNvPr id="299" name="Google Shape;299;p13"/>
            <p:cNvSpPr/>
            <p:nvPr/>
          </p:nvSpPr>
          <p:spPr>
            <a:xfrm rot="-5400000">
              <a:off x="8894650" y="3353029"/>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00" name="Google Shape;300;p13"/>
            <p:cNvSpPr/>
            <p:nvPr/>
          </p:nvSpPr>
          <p:spPr>
            <a:xfrm rot="-5400000">
              <a:off x="8778091" y="3225260"/>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301" name="Google Shape;301;p13"/>
          <p:cNvSpPr/>
          <p:nvPr/>
        </p:nvSpPr>
        <p:spPr>
          <a:xfrm rot="10800000">
            <a:off x="6074197" y="145532"/>
            <a:ext cx="43600" cy="43600"/>
          </a:xfrm>
          <a:prstGeom prst="rect">
            <a:avLst/>
          </a:prstGeom>
          <a:solidFill>
            <a:srgbClr val="775EF5"/>
          </a:solidFill>
          <a:ln>
            <a:noFill/>
          </a:ln>
          <a:effectLst>
            <a:outerShdw blurRad="71438" algn="bl" rotWithShape="0">
              <a:srgbClr val="DFDEFF">
                <a:alpha val="50000"/>
              </a:srgbClr>
            </a:outerShdw>
          </a:effectLst>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02" name="Google Shape;302;p13"/>
          <p:cNvSpPr/>
          <p:nvPr/>
        </p:nvSpPr>
        <p:spPr>
          <a:xfrm>
            <a:off x="10767" y="1702300"/>
            <a:ext cx="11227233" cy="255467"/>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txBody>
          <a:bodyPr/>
          <a:lstStyle/>
          <a:p>
            <a:endParaRPr lang="en-EG"/>
          </a:p>
        </p:txBody>
      </p:sp>
    </p:spTree>
    <p:extLst>
      <p:ext uri="{BB962C8B-B14F-4D97-AF65-F5344CB8AC3E}">
        <p14:creationId xmlns:p14="http://schemas.microsoft.com/office/powerpoint/2010/main" val="983941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Title and two columns 1">
    <p:spTree>
      <p:nvGrpSpPr>
        <p:cNvPr id="1" name="Shape 303"/>
        <p:cNvGrpSpPr/>
        <p:nvPr/>
      </p:nvGrpSpPr>
      <p:grpSpPr>
        <a:xfrm>
          <a:off x="0" y="0"/>
          <a:ext cx="0" cy="0"/>
          <a:chOff x="0" y="0"/>
          <a:chExt cx="0" cy="0"/>
        </a:xfrm>
      </p:grpSpPr>
      <p:sp>
        <p:nvSpPr>
          <p:cNvPr id="304" name="Google Shape;304;p14"/>
          <p:cNvSpPr txBox="1">
            <a:spLocks noGrp="1"/>
          </p:cNvSpPr>
          <p:nvPr>
            <p:ph type="title"/>
          </p:nvPr>
        </p:nvSpPr>
        <p:spPr>
          <a:xfrm>
            <a:off x="960000" y="720000"/>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05" name="Google Shape;305;p14"/>
          <p:cNvSpPr txBox="1">
            <a:spLocks noGrp="1"/>
          </p:cNvSpPr>
          <p:nvPr>
            <p:ph type="subTitle" idx="1"/>
          </p:nvPr>
        </p:nvSpPr>
        <p:spPr>
          <a:xfrm>
            <a:off x="6050200" y="2680333"/>
            <a:ext cx="5181600" cy="930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rtl="0">
              <a:spcBef>
                <a:spcPts val="2133"/>
              </a:spcBef>
              <a:spcAft>
                <a:spcPts val="0"/>
              </a:spcAft>
              <a:buSzPts val="1600"/>
              <a:buNone/>
              <a:defRPr/>
            </a:lvl2pPr>
            <a:lvl3pPr lvl="2" rtl="0">
              <a:spcBef>
                <a:spcPts val="2133"/>
              </a:spcBef>
              <a:spcAft>
                <a:spcPts val="0"/>
              </a:spcAft>
              <a:buSzPts val="1600"/>
              <a:buNone/>
              <a:defRPr/>
            </a:lvl3pPr>
            <a:lvl4pPr lvl="3" rtl="0">
              <a:spcBef>
                <a:spcPts val="2133"/>
              </a:spcBef>
              <a:spcAft>
                <a:spcPts val="0"/>
              </a:spcAft>
              <a:buSzPts val="1600"/>
              <a:buNone/>
              <a:defRPr/>
            </a:lvl4pPr>
            <a:lvl5pPr lvl="4" rtl="0">
              <a:spcBef>
                <a:spcPts val="2133"/>
              </a:spcBef>
              <a:spcAft>
                <a:spcPts val="0"/>
              </a:spcAft>
              <a:buSzPts val="1600"/>
              <a:buNone/>
              <a:defRPr/>
            </a:lvl5pPr>
            <a:lvl6pPr lvl="5" rtl="0">
              <a:spcBef>
                <a:spcPts val="2133"/>
              </a:spcBef>
              <a:spcAft>
                <a:spcPts val="0"/>
              </a:spcAft>
              <a:buSzPts val="1600"/>
              <a:buNone/>
              <a:defRPr/>
            </a:lvl6pPr>
            <a:lvl7pPr lvl="6" rtl="0">
              <a:spcBef>
                <a:spcPts val="2133"/>
              </a:spcBef>
              <a:spcAft>
                <a:spcPts val="0"/>
              </a:spcAft>
              <a:buSzPts val="1600"/>
              <a:buNone/>
              <a:defRPr/>
            </a:lvl7pPr>
            <a:lvl8pPr lvl="7" rtl="0">
              <a:spcBef>
                <a:spcPts val="2133"/>
              </a:spcBef>
              <a:spcAft>
                <a:spcPts val="0"/>
              </a:spcAft>
              <a:buSzPts val="1600"/>
              <a:buNone/>
              <a:defRPr/>
            </a:lvl8pPr>
            <a:lvl9pPr lvl="8" rtl="0">
              <a:spcBef>
                <a:spcPts val="2133"/>
              </a:spcBef>
              <a:spcAft>
                <a:spcPts val="2133"/>
              </a:spcAft>
              <a:buSzPts val="1600"/>
              <a:buNone/>
              <a:defRPr/>
            </a:lvl9pPr>
          </a:lstStyle>
          <a:p>
            <a:endParaRPr/>
          </a:p>
        </p:txBody>
      </p:sp>
      <p:sp>
        <p:nvSpPr>
          <p:cNvPr id="306" name="Google Shape;306;p14"/>
          <p:cNvSpPr txBox="1">
            <a:spLocks noGrp="1"/>
          </p:cNvSpPr>
          <p:nvPr>
            <p:ph type="subTitle" idx="2"/>
          </p:nvPr>
        </p:nvSpPr>
        <p:spPr>
          <a:xfrm>
            <a:off x="960000" y="4881684"/>
            <a:ext cx="5181600" cy="930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600"/>
              <a:buNone/>
              <a:defRPr/>
            </a:lvl1pPr>
            <a:lvl2pPr lvl="1" algn="r" rtl="0">
              <a:spcBef>
                <a:spcPts val="2133"/>
              </a:spcBef>
              <a:spcAft>
                <a:spcPts val="0"/>
              </a:spcAft>
              <a:buSzPts val="1600"/>
              <a:buNone/>
              <a:defRPr/>
            </a:lvl2pPr>
            <a:lvl3pPr lvl="2" algn="r" rtl="0">
              <a:spcBef>
                <a:spcPts val="2133"/>
              </a:spcBef>
              <a:spcAft>
                <a:spcPts val="0"/>
              </a:spcAft>
              <a:buSzPts val="1600"/>
              <a:buNone/>
              <a:defRPr/>
            </a:lvl3pPr>
            <a:lvl4pPr lvl="3" algn="r" rtl="0">
              <a:spcBef>
                <a:spcPts val="2133"/>
              </a:spcBef>
              <a:spcAft>
                <a:spcPts val="0"/>
              </a:spcAft>
              <a:buSzPts val="1600"/>
              <a:buNone/>
              <a:defRPr/>
            </a:lvl4pPr>
            <a:lvl5pPr lvl="4" algn="r" rtl="0">
              <a:spcBef>
                <a:spcPts val="2133"/>
              </a:spcBef>
              <a:spcAft>
                <a:spcPts val="0"/>
              </a:spcAft>
              <a:buSzPts val="1600"/>
              <a:buNone/>
              <a:defRPr/>
            </a:lvl5pPr>
            <a:lvl6pPr lvl="5" algn="r" rtl="0">
              <a:spcBef>
                <a:spcPts val="2133"/>
              </a:spcBef>
              <a:spcAft>
                <a:spcPts val="0"/>
              </a:spcAft>
              <a:buSzPts val="1600"/>
              <a:buNone/>
              <a:defRPr/>
            </a:lvl6pPr>
            <a:lvl7pPr lvl="6" algn="r" rtl="0">
              <a:spcBef>
                <a:spcPts val="2133"/>
              </a:spcBef>
              <a:spcAft>
                <a:spcPts val="0"/>
              </a:spcAft>
              <a:buSzPts val="1600"/>
              <a:buNone/>
              <a:defRPr/>
            </a:lvl7pPr>
            <a:lvl8pPr lvl="7" algn="r" rtl="0">
              <a:spcBef>
                <a:spcPts val="2133"/>
              </a:spcBef>
              <a:spcAft>
                <a:spcPts val="0"/>
              </a:spcAft>
              <a:buSzPts val="1600"/>
              <a:buNone/>
              <a:defRPr/>
            </a:lvl8pPr>
            <a:lvl9pPr lvl="8" algn="r" rtl="0">
              <a:spcBef>
                <a:spcPts val="2133"/>
              </a:spcBef>
              <a:spcAft>
                <a:spcPts val="2133"/>
              </a:spcAft>
              <a:buSzPts val="1600"/>
              <a:buNone/>
              <a:defRPr/>
            </a:lvl9pPr>
          </a:lstStyle>
          <a:p>
            <a:endParaRPr/>
          </a:p>
        </p:txBody>
      </p:sp>
      <p:sp>
        <p:nvSpPr>
          <p:cNvPr id="307" name="Google Shape;307;p14"/>
          <p:cNvSpPr txBox="1">
            <a:spLocks noGrp="1"/>
          </p:cNvSpPr>
          <p:nvPr>
            <p:ph type="title" idx="3"/>
          </p:nvPr>
        </p:nvSpPr>
        <p:spPr>
          <a:xfrm>
            <a:off x="3081800" y="2355133"/>
            <a:ext cx="2358800" cy="158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8E8BD8"/>
              </a:buClr>
              <a:buSzPts val="5000"/>
              <a:buNone/>
              <a:defRPr sz="6667"/>
            </a:lvl1pPr>
            <a:lvl2pPr lvl="1" algn="ctr" rtl="0">
              <a:spcBef>
                <a:spcPts val="0"/>
              </a:spcBef>
              <a:spcAft>
                <a:spcPts val="0"/>
              </a:spcAft>
              <a:buClr>
                <a:srgbClr val="8E8BD8"/>
              </a:buClr>
              <a:buSzPts val="5000"/>
              <a:buNone/>
              <a:defRPr sz="6667">
                <a:solidFill>
                  <a:srgbClr val="8E8BD8"/>
                </a:solidFill>
              </a:defRPr>
            </a:lvl2pPr>
            <a:lvl3pPr lvl="2" algn="ctr" rtl="0">
              <a:spcBef>
                <a:spcPts val="0"/>
              </a:spcBef>
              <a:spcAft>
                <a:spcPts val="0"/>
              </a:spcAft>
              <a:buClr>
                <a:srgbClr val="8E8BD8"/>
              </a:buClr>
              <a:buSzPts val="5000"/>
              <a:buNone/>
              <a:defRPr sz="6667">
                <a:solidFill>
                  <a:srgbClr val="8E8BD8"/>
                </a:solidFill>
              </a:defRPr>
            </a:lvl3pPr>
            <a:lvl4pPr lvl="3" algn="ctr" rtl="0">
              <a:spcBef>
                <a:spcPts val="0"/>
              </a:spcBef>
              <a:spcAft>
                <a:spcPts val="0"/>
              </a:spcAft>
              <a:buClr>
                <a:srgbClr val="8E8BD8"/>
              </a:buClr>
              <a:buSzPts val="5000"/>
              <a:buNone/>
              <a:defRPr sz="6667">
                <a:solidFill>
                  <a:srgbClr val="8E8BD8"/>
                </a:solidFill>
              </a:defRPr>
            </a:lvl4pPr>
            <a:lvl5pPr lvl="4" algn="ctr" rtl="0">
              <a:spcBef>
                <a:spcPts val="0"/>
              </a:spcBef>
              <a:spcAft>
                <a:spcPts val="0"/>
              </a:spcAft>
              <a:buClr>
                <a:srgbClr val="8E8BD8"/>
              </a:buClr>
              <a:buSzPts val="5000"/>
              <a:buNone/>
              <a:defRPr sz="6667">
                <a:solidFill>
                  <a:srgbClr val="8E8BD8"/>
                </a:solidFill>
              </a:defRPr>
            </a:lvl5pPr>
            <a:lvl6pPr lvl="5" algn="ctr" rtl="0">
              <a:spcBef>
                <a:spcPts val="0"/>
              </a:spcBef>
              <a:spcAft>
                <a:spcPts val="0"/>
              </a:spcAft>
              <a:buClr>
                <a:srgbClr val="8E8BD8"/>
              </a:buClr>
              <a:buSzPts val="5000"/>
              <a:buNone/>
              <a:defRPr sz="6667">
                <a:solidFill>
                  <a:srgbClr val="8E8BD8"/>
                </a:solidFill>
              </a:defRPr>
            </a:lvl6pPr>
            <a:lvl7pPr lvl="6" algn="ctr" rtl="0">
              <a:spcBef>
                <a:spcPts val="0"/>
              </a:spcBef>
              <a:spcAft>
                <a:spcPts val="0"/>
              </a:spcAft>
              <a:buClr>
                <a:srgbClr val="8E8BD8"/>
              </a:buClr>
              <a:buSzPts val="5000"/>
              <a:buNone/>
              <a:defRPr sz="6667">
                <a:solidFill>
                  <a:srgbClr val="8E8BD8"/>
                </a:solidFill>
              </a:defRPr>
            </a:lvl7pPr>
            <a:lvl8pPr lvl="7" algn="ctr" rtl="0">
              <a:spcBef>
                <a:spcPts val="0"/>
              </a:spcBef>
              <a:spcAft>
                <a:spcPts val="0"/>
              </a:spcAft>
              <a:buClr>
                <a:srgbClr val="8E8BD8"/>
              </a:buClr>
              <a:buSzPts val="5000"/>
              <a:buNone/>
              <a:defRPr sz="6667">
                <a:solidFill>
                  <a:srgbClr val="8E8BD8"/>
                </a:solidFill>
              </a:defRPr>
            </a:lvl8pPr>
            <a:lvl9pPr lvl="8" algn="ctr" rtl="0">
              <a:spcBef>
                <a:spcPts val="0"/>
              </a:spcBef>
              <a:spcAft>
                <a:spcPts val="0"/>
              </a:spcAft>
              <a:buClr>
                <a:srgbClr val="8E8BD8"/>
              </a:buClr>
              <a:buSzPts val="5000"/>
              <a:buNone/>
              <a:defRPr sz="6667">
                <a:solidFill>
                  <a:srgbClr val="8E8BD8"/>
                </a:solidFill>
              </a:defRPr>
            </a:lvl9pPr>
          </a:lstStyle>
          <a:p>
            <a:endParaRPr/>
          </a:p>
        </p:txBody>
      </p:sp>
      <p:sp>
        <p:nvSpPr>
          <p:cNvPr id="308" name="Google Shape;308;p14"/>
          <p:cNvSpPr txBox="1">
            <a:spLocks noGrp="1"/>
          </p:cNvSpPr>
          <p:nvPr>
            <p:ph type="title" idx="4"/>
          </p:nvPr>
        </p:nvSpPr>
        <p:spPr>
          <a:xfrm>
            <a:off x="6751200" y="4556500"/>
            <a:ext cx="2358800" cy="15812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8E8BD8"/>
              </a:buClr>
              <a:buSzPts val="5000"/>
              <a:buNone/>
              <a:defRPr sz="6667"/>
            </a:lvl1pPr>
            <a:lvl2pPr lvl="1" algn="ctr" rtl="0">
              <a:spcBef>
                <a:spcPts val="0"/>
              </a:spcBef>
              <a:spcAft>
                <a:spcPts val="0"/>
              </a:spcAft>
              <a:buClr>
                <a:srgbClr val="8E8BD8"/>
              </a:buClr>
              <a:buSzPts val="5000"/>
              <a:buNone/>
              <a:defRPr sz="6667">
                <a:solidFill>
                  <a:srgbClr val="8E8BD8"/>
                </a:solidFill>
              </a:defRPr>
            </a:lvl2pPr>
            <a:lvl3pPr lvl="2" algn="ctr" rtl="0">
              <a:spcBef>
                <a:spcPts val="0"/>
              </a:spcBef>
              <a:spcAft>
                <a:spcPts val="0"/>
              </a:spcAft>
              <a:buClr>
                <a:srgbClr val="8E8BD8"/>
              </a:buClr>
              <a:buSzPts val="5000"/>
              <a:buNone/>
              <a:defRPr sz="6667">
                <a:solidFill>
                  <a:srgbClr val="8E8BD8"/>
                </a:solidFill>
              </a:defRPr>
            </a:lvl3pPr>
            <a:lvl4pPr lvl="3" algn="ctr" rtl="0">
              <a:spcBef>
                <a:spcPts val="0"/>
              </a:spcBef>
              <a:spcAft>
                <a:spcPts val="0"/>
              </a:spcAft>
              <a:buClr>
                <a:srgbClr val="8E8BD8"/>
              </a:buClr>
              <a:buSzPts val="5000"/>
              <a:buNone/>
              <a:defRPr sz="6667">
                <a:solidFill>
                  <a:srgbClr val="8E8BD8"/>
                </a:solidFill>
              </a:defRPr>
            </a:lvl4pPr>
            <a:lvl5pPr lvl="4" algn="ctr" rtl="0">
              <a:spcBef>
                <a:spcPts val="0"/>
              </a:spcBef>
              <a:spcAft>
                <a:spcPts val="0"/>
              </a:spcAft>
              <a:buClr>
                <a:srgbClr val="8E8BD8"/>
              </a:buClr>
              <a:buSzPts val="5000"/>
              <a:buNone/>
              <a:defRPr sz="6667">
                <a:solidFill>
                  <a:srgbClr val="8E8BD8"/>
                </a:solidFill>
              </a:defRPr>
            </a:lvl5pPr>
            <a:lvl6pPr lvl="5" algn="ctr" rtl="0">
              <a:spcBef>
                <a:spcPts val="0"/>
              </a:spcBef>
              <a:spcAft>
                <a:spcPts val="0"/>
              </a:spcAft>
              <a:buClr>
                <a:srgbClr val="8E8BD8"/>
              </a:buClr>
              <a:buSzPts val="5000"/>
              <a:buNone/>
              <a:defRPr sz="6667">
                <a:solidFill>
                  <a:srgbClr val="8E8BD8"/>
                </a:solidFill>
              </a:defRPr>
            </a:lvl6pPr>
            <a:lvl7pPr lvl="6" algn="ctr" rtl="0">
              <a:spcBef>
                <a:spcPts val="0"/>
              </a:spcBef>
              <a:spcAft>
                <a:spcPts val="0"/>
              </a:spcAft>
              <a:buClr>
                <a:srgbClr val="8E8BD8"/>
              </a:buClr>
              <a:buSzPts val="5000"/>
              <a:buNone/>
              <a:defRPr sz="6667">
                <a:solidFill>
                  <a:srgbClr val="8E8BD8"/>
                </a:solidFill>
              </a:defRPr>
            </a:lvl7pPr>
            <a:lvl8pPr lvl="7" algn="ctr" rtl="0">
              <a:spcBef>
                <a:spcPts val="0"/>
              </a:spcBef>
              <a:spcAft>
                <a:spcPts val="0"/>
              </a:spcAft>
              <a:buClr>
                <a:srgbClr val="8E8BD8"/>
              </a:buClr>
              <a:buSzPts val="5000"/>
              <a:buNone/>
              <a:defRPr sz="6667">
                <a:solidFill>
                  <a:srgbClr val="8E8BD8"/>
                </a:solidFill>
              </a:defRPr>
            </a:lvl8pPr>
            <a:lvl9pPr lvl="8" algn="ctr" rtl="0">
              <a:spcBef>
                <a:spcPts val="0"/>
              </a:spcBef>
              <a:spcAft>
                <a:spcPts val="0"/>
              </a:spcAft>
              <a:buClr>
                <a:srgbClr val="8E8BD8"/>
              </a:buClr>
              <a:buSzPts val="5000"/>
              <a:buNone/>
              <a:defRPr sz="6667">
                <a:solidFill>
                  <a:srgbClr val="8E8BD8"/>
                </a:solidFill>
              </a:defRPr>
            </a:lvl9pPr>
          </a:lstStyle>
          <a:p>
            <a:endParaRPr/>
          </a:p>
        </p:txBody>
      </p:sp>
      <p:sp>
        <p:nvSpPr>
          <p:cNvPr id="309" name="Google Shape;309;p14"/>
          <p:cNvSpPr/>
          <p:nvPr/>
        </p:nvSpPr>
        <p:spPr>
          <a:xfrm>
            <a:off x="10767" y="1702300"/>
            <a:ext cx="11227233" cy="255467"/>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Tree>
    <p:extLst>
      <p:ext uri="{BB962C8B-B14F-4D97-AF65-F5344CB8AC3E}">
        <p14:creationId xmlns:p14="http://schemas.microsoft.com/office/powerpoint/2010/main" val="34871288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bg>
      <p:bgPr>
        <a:gradFill>
          <a:gsLst>
            <a:gs pos="0">
              <a:srgbClr val="403F6E"/>
            </a:gs>
            <a:gs pos="100000">
              <a:srgbClr val="0B0D17"/>
            </a:gs>
          </a:gsLst>
          <a:lin ang="18900044" scaled="0"/>
        </a:gradFill>
        <a:effectLst/>
      </p:bgPr>
    </p:bg>
    <p:spTree>
      <p:nvGrpSpPr>
        <p:cNvPr id="1" name="Shape 310"/>
        <p:cNvGrpSpPr/>
        <p:nvPr/>
      </p:nvGrpSpPr>
      <p:grpSpPr>
        <a:xfrm>
          <a:off x="0" y="0"/>
          <a:ext cx="0" cy="0"/>
          <a:chOff x="0" y="0"/>
          <a:chExt cx="0" cy="0"/>
        </a:xfrm>
      </p:grpSpPr>
      <p:sp>
        <p:nvSpPr>
          <p:cNvPr id="311" name="Google Shape;311;p15"/>
          <p:cNvSpPr txBox="1">
            <a:spLocks noGrp="1"/>
          </p:cNvSpPr>
          <p:nvPr>
            <p:ph type="title"/>
          </p:nvPr>
        </p:nvSpPr>
        <p:spPr>
          <a:xfrm>
            <a:off x="960000" y="720000"/>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12" name="Google Shape;312;p15"/>
          <p:cNvSpPr txBox="1">
            <a:spLocks noGrp="1"/>
          </p:cNvSpPr>
          <p:nvPr>
            <p:ph type="subTitle" idx="1"/>
          </p:nvPr>
        </p:nvSpPr>
        <p:spPr>
          <a:xfrm>
            <a:off x="960000" y="4251833"/>
            <a:ext cx="3206000" cy="55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13" name="Google Shape;313;p15"/>
          <p:cNvSpPr txBox="1">
            <a:spLocks noGrp="1"/>
          </p:cNvSpPr>
          <p:nvPr>
            <p:ph type="subTitle" idx="2"/>
          </p:nvPr>
        </p:nvSpPr>
        <p:spPr>
          <a:xfrm>
            <a:off x="960000" y="4800800"/>
            <a:ext cx="3206000" cy="93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14" name="Google Shape;314;p15"/>
          <p:cNvSpPr txBox="1">
            <a:spLocks noGrp="1"/>
          </p:cNvSpPr>
          <p:nvPr>
            <p:ph type="subTitle" idx="3"/>
          </p:nvPr>
        </p:nvSpPr>
        <p:spPr>
          <a:xfrm>
            <a:off x="4493000" y="4251833"/>
            <a:ext cx="3206000" cy="55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15" name="Google Shape;315;p15"/>
          <p:cNvSpPr txBox="1">
            <a:spLocks noGrp="1"/>
          </p:cNvSpPr>
          <p:nvPr>
            <p:ph type="subTitle" idx="4"/>
          </p:nvPr>
        </p:nvSpPr>
        <p:spPr>
          <a:xfrm>
            <a:off x="4493000" y="4800800"/>
            <a:ext cx="3206000" cy="93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16" name="Google Shape;316;p15"/>
          <p:cNvSpPr/>
          <p:nvPr/>
        </p:nvSpPr>
        <p:spPr>
          <a:xfrm>
            <a:off x="10767" y="1702300"/>
            <a:ext cx="11227233" cy="255467"/>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317" name="Google Shape;317;p15"/>
          <p:cNvSpPr txBox="1">
            <a:spLocks noGrp="1"/>
          </p:cNvSpPr>
          <p:nvPr>
            <p:ph type="subTitle" idx="5"/>
          </p:nvPr>
        </p:nvSpPr>
        <p:spPr>
          <a:xfrm>
            <a:off x="8026000" y="4251833"/>
            <a:ext cx="3206000" cy="55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18" name="Google Shape;318;p15"/>
          <p:cNvSpPr txBox="1">
            <a:spLocks noGrp="1"/>
          </p:cNvSpPr>
          <p:nvPr>
            <p:ph type="subTitle" idx="6"/>
          </p:nvPr>
        </p:nvSpPr>
        <p:spPr>
          <a:xfrm>
            <a:off x="8026000" y="4800800"/>
            <a:ext cx="3206000" cy="93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Tree>
    <p:extLst>
      <p:ext uri="{BB962C8B-B14F-4D97-AF65-F5344CB8AC3E}">
        <p14:creationId xmlns:p14="http://schemas.microsoft.com/office/powerpoint/2010/main" val="26974039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319"/>
        <p:cNvGrpSpPr/>
        <p:nvPr/>
      </p:nvGrpSpPr>
      <p:grpSpPr>
        <a:xfrm>
          <a:off x="0" y="0"/>
          <a:ext cx="0" cy="0"/>
          <a:chOff x="0" y="0"/>
          <a:chExt cx="0" cy="0"/>
        </a:xfrm>
      </p:grpSpPr>
      <p:sp>
        <p:nvSpPr>
          <p:cNvPr id="320" name="Google Shape;320;p16"/>
          <p:cNvSpPr txBox="1">
            <a:spLocks noGrp="1"/>
          </p:cNvSpPr>
          <p:nvPr>
            <p:ph type="title"/>
          </p:nvPr>
        </p:nvSpPr>
        <p:spPr>
          <a:xfrm>
            <a:off x="960000" y="720000"/>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21" name="Google Shape;321;p16"/>
          <p:cNvSpPr/>
          <p:nvPr/>
        </p:nvSpPr>
        <p:spPr>
          <a:xfrm>
            <a:off x="10767" y="1702300"/>
            <a:ext cx="11227233" cy="255467"/>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322" name="Google Shape;322;p16"/>
          <p:cNvSpPr txBox="1">
            <a:spLocks noGrp="1"/>
          </p:cNvSpPr>
          <p:nvPr>
            <p:ph type="subTitle" idx="1"/>
          </p:nvPr>
        </p:nvSpPr>
        <p:spPr>
          <a:xfrm>
            <a:off x="8249433" y="2355133"/>
            <a:ext cx="2982400" cy="559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rtl="0">
              <a:spcBef>
                <a:spcPts val="2133"/>
              </a:spcBef>
              <a:spcAft>
                <a:spcPts val="0"/>
              </a:spcAft>
              <a:buSzPts val="1600"/>
              <a:buNone/>
              <a:defRPr/>
            </a:lvl2pPr>
            <a:lvl3pPr lvl="2" rtl="0">
              <a:spcBef>
                <a:spcPts val="2133"/>
              </a:spcBef>
              <a:spcAft>
                <a:spcPts val="0"/>
              </a:spcAft>
              <a:buSzPts val="1600"/>
              <a:buNone/>
              <a:defRPr/>
            </a:lvl3pPr>
            <a:lvl4pPr lvl="3" rtl="0">
              <a:spcBef>
                <a:spcPts val="2133"/>
              </a:spcBef>
              <a:spcAft>
                <a:spcPts val="0"/>
              </a:spcAft>
              <a:buSzPts val="1600"/>
              <a:buNone/>
              <a:defRPr/>
            </a:lvl4pPr>
            <a:lvl5pPr lvl="4" rtl="0">
              <a:spcBef>
                <a:spcPts val="2133"/>
              </a:spcBef>
              <a:spcAft>
                <a:spcPts val="0"/>
              </a:spcAft>
              <a:buSzPts val="1600"/>
              <a:buNone/>
              <a:defRPr/>
            </a:lvl5pPr>
            <a:lvl6pPr lvl="5" rtl="0">
              <a:spcBef>
                <a:spcPts val="2133"/>
              </a:spcBef>
              <a:spcAft>
                <a:spcPts val="0"/>
              </a:spcAft>
              <a:buSzPts val="1600"/>
              <a:buNone/>
              <a:defRPr/>
            </a:lvl6pPr>
            <a:lvl7pPr lvl="6" rtl="0">
              <a:spcBef>
                <a:spcPts val="2133"/>
              </a:spcBef>
              <a:spcAft>
                <a:spcPts val="0"/>
              </a:spcAft>
              <a:buSzPts val="1600"/>
              <a:buNone/>
              <a:defRPr/>
            </a:lvl7pPr>
            <a:lvl8pPr lvl="7" rtl="0">
              <a:spcBef>
                <a:spcPts val="2133"/>
              </a:spcBef>
              <a:spcAft>
                <a:spcPts val="0"/>
              </a:spcAft>
              <a:buSzPts val="1600"/>
              <a:buNone/>
              <a:defRPr/>
            </a:lvl8pPr>
            <a:lvl9pPr lvl="8" rtl="0">
              <a:spcBef>
                <a:spcPts val="2133"/>
              </a:spcBef>
              <a:spcAft>
                <a:spcPts val="2133"/>
              </a:spcAft>
              <a:buSzPts val="1600"/>
              <a:buNone/>
              <a:defRPr/>
            </a:lvl9pPr>
          </a:lstStyle>
          <a:p>
            <a:endParaRPr/>
          </a:p>
        </p:txBody>
      </p:sp>
      <p:sp>
        <p:nvSpPr>
          <p:cNvPr id="323" name="Google Shape;323;p16"/>
          <p:cNvSpPr txBox="1">
            <a:spLocks noGrp="1"/>
          </p:cNvSpPr>
          <p:nvPr>
            <p:ph type="subTitle" idx="2"/>
          </p:nvPr>
        </p:nvSpPr>
        <p:spPr>
          <a:xfrm>
            <a:off x="8249433" y="3005700"/>
            <a:ext cx="2982400" cy="93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8E8BD8"/>
              </a:buClr>
              <a:buSzPts val="1600"/>
              <a:buNone/>
              <a:defRPr>
                <a:solidFill>
                  <a:srgbClr val="8E8BD8"/>
                </a:solidFill>
              </a:defRPr>
            </a:lvl1pPr>
            <a:lvl2pPr lvl="1" rtl="0">
              <a:spcBef>
                <a:spcPts val="2133"/>
              </a:spcBef>
              <a:spcAft>
                <a:spcPts val="0"/>
              </a:spcAft>
              <a:buClr>
                <a:srgbClr val="8E8BD8"/>
              </a:buClr>
              <a:buSzPts val="1600"/>
              <a:buNone/>
              <a:defRPr>
                <a:solidFill>
                  <a:srgbClr val="8E8BD8"/>
                </a:solidFill>
              </a:defRPr>
            </a:lvl2pPr>
            <a:lvl3pPr lvl="2" rtl="0">
              <a:spcBef>
                <a:spcPts val="2133"/>
              </a:spcBef>
              <a:spcAft>
                <a:spcPts val="0"/>
              </a:spcAft>
              <a:buClr>
                <a:srgbClr val="8E8BD8"/>
              </a:buClr>
              <a:buSzPts val="1600"/>
              <a:buNone/>
              <a:defRPr>
                <a:solidFill>
                  <a:srgbClr val="8E8BD8"/>
                </a:solidFill>
              </a:defRPr>
            </a:lvl3pPr>
            <a:lvl4pPr lvl="3" rtl="0">
              <a:spcBef>
                <a:spcPts val="2133"/>
              </a:spcBef>
              <a:spcAft>
                <a:spcPts val="0"/>
              </a:spcAft>
              <a:buClr>
                <a:srgbClr val="8E8BD8"/>
              </a:buClr>
              <a:buSzPts val="1600"/>
              <a:buNone/>
              <a:defRPr>
                <a:solidFill>
                  <a:srgbClr val="8E8BD8"/>
                </a:solidFill>
              </a:defRPr>
            </a:lvl4pPr>
            <a:lvl5pPr lvl="4" rtl="0">
              <a:spcBef>
                <a:spcPts val="2133"/>
              </a:spcBef>
              <a:spcAft>
                <a:spcPts val="0"/>
              </a:spcAft>
              <a:buClr>
                <a:srgbClr val="8E8BD8"/>
              </a:buClr>
              <a:buSzPts val="1600"/>
              <a:buNone/>
              <a:defRPr>
                <a:solidFill>
                  <a:srgbClr val="8E8BD8"/>
                </a:solidFill>
              </a:defRPr>
            </a:lvl5pPr>
            <a:lvl6pPr lvl="5" rtl="0">
              <a:spcBef>
                <a:spcPts val="2133"/>
              </a:spcBef>
              <a:spcAft>
                <a:spcPts val="0"/>
              </a:spcAft>
              <a:buClr>
                <a:srgbClr val="8E8BD8"/>
              </a:buClr>
              <a:buSzPts val="1600"/>
              <a:buNone/>
              <a:defRPr>
                <a:solidFill>
                  <a:srgbClr val="8E8BD8"/>
                </a:solidFill>
              </a:defRPr>
            </a:lvl6pPr>
            <a:lvl7pPr lvl="6" rtl="0">
              <a:spcBef>
                <a:spcPts val="2133"/>
              </a:spcBef>
              <a:spcAft>
                <a:spcPts val="0"/>
              </a:spcAft>
              <a:buClr>
                <a:srgbClr val="8E8BD8"/>
              </a:buClr>
              <a:buSzPts val="1600"/>
              <a:buNone/>
              <a:defRPr>
                <a:solidFill>
                  <a:srgbClr val="8E8BD8"/>
                </a:solidFill>
              </a:defRPr>
            </a:lvl7pPr>
            <a:lvl8pPr lvl="7" rtl="0">
              <a:spcBef>
                <a:spcPts val="2133"/>
              </a:spcBef>
              <a:spcAft>
                <a:spcPts val="0"/>
              </a:spcAft>
              <a:buClr>
                <a:srgbClr val="8E8BD8"/>
              </a:buClr>
              <a:buSzPts val="1600"/>
              <a:buNone/>
              <a:defRPr>
                <a:solidFill>
                  <a:srgbClr val="8E8BD8"/>
                </a:solidFill>
              </a:defRPr>
            </a:lvl8pPr>
            <a:lvl9pPr lvl="8" rtl="0">
              <a:spcBef>
                <a:spcPts val="2133"/>
              </a:spcBef>
              <a:spcAft>
                <a:spcPts val="2133"/>
              </a:spcAft>
              <a:buClr>
                <a:srgbClr val="8E8BD8"/>
              </a:buClr>
              <a:buSzPts val="1600"/>
              <a:buNone/>
              <a:defRPr>
                <a:solidFill>
                  <a:srgbClr val="8E8BD8"/>
                </a:solidFill>
              </a:defRPr>
            </a:lvl9pPr>
          </a:lstStyle>
          <a:p>
            <a:endParaRPr/>
          </a:p>
        </p:txBody>
      </p:sp>
      <p:sp>
        <p:nvSpPr>
          <p:cNvPr id="324" name="Google Shape;324;p16"/>
          <p:cNvSpPr txBox="1">
            <a:spLocks noGrp="1"/>
          </p:cNvSpPr>
          <p:nvPr>
            <p:ph type="subTitle" idx="3"/>
          </p:nvPr>
        </p:nvSpPr>
        <p:spPr>
          <a:xfrm>
            <a:off x="8249433" y="4556400"/>
            <a:ext cx="2982400" cy="559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rtl="0">
              <a:spcBef>
                <a:spcPts val="2133"/>
              </a:spcBef>
              <a:spcAft>
                <a:spcPts val="0"/>
              </a:spcAft>
              <a:buSzPts val="1600"/>
              <a:buNone/>
              <a:defRPr/>
            </a:lvl2pPr>
            <a:lvl3pPr lvl="2" rtl="0">
              <a:spcBef>
                <a:spcPts val="2133"/>
              </a:spcBef>
              <a:spcAft>
                <a:spcPts val="0"/>
              </a:spcAft>
              <a:buSzPts val="1600"/>
              <a:buNone/>
              <a:defRPr/>
            </a:lvl3pPr>
            <a:lvl4pPr lvl="3" rtl="0">
              <a:spcBef>
                <a:spcPts val="2133"/>
              </a:spcBef>
              <a:spcAft>
                <a:spcPts val="0"/>
              </a:spcAft>
              <a:buSzPts val="1600"/>
              <a:buNone/>
              <a:defRPr/>
            </a:lvl4pPr>
            <a:lvl5pPr lvl="4" rtl="0">
              <a:spcBef>
                <a:spcPts val="2133"/>
              </a:spcBef>
              <a:spcAft>
                <a:spcPts val="0"/>
              </a:spcAft>
              <a:buSzPts val="1600"/>
              <a:buNone/>
              <a:defRPr/>
            </a:lvl5pPr>
            <a:lvl6pPr lvl="5" rtl="0">
              <a:spcBef>
                <a:spcPts val="2133"/>
              </a:spcBef>
              <a:spcAft>
                <a:spcPts val="0"/>
              </a:spcAft>
              <a:buSzPts val="1600"/>
              <a:buNone/>
              <a:defRPr/>
            </a:lvl6pPr>
            <a:lvl7pPr lvl="6" rtl="0">
              <a:spcBef>
                <a:spcPts val="2133"/>
              </a:spcBef>
              <a:spcAft>
                <a:spcPts val="0"/>
              </a:spcAft>
              <a:buSzPts val="1600"/>
              <a:buNone/>
              <a:defRPr/>
            </a:lvl7pPr>
            <a:lvl8pPr lvl="7" rtl="0">
              <a:spcBef>
                <a:spcPts val="2133"/>
              </a:spcBef>
              <a:spcAft>
                <a:spcPts val="0"/>
              </a:spcAft>
              <a:buSzPts val="1600"/>
              <a:buNone/>
              <a:defRPr/>
            </a:lvl8pPr>
            <a:lvl9pPr lvl="8" rtl="0">
              <a:spcBef>
                <a:spcPts val="2133"/>
              </a:spcBef>
              <a:spcAft>
                <a:spcPts val="2133"/>
              </a:spcAft>
              <a:buSzPts val="1600"/>
              <a:buNone/>
              <a:defRPr/>
            </a:lvl9pPr>
          </a:lstStyle>
          <a:p>
            <a:endParaRPr/>
          </a:p>
        </p:txBody>
      </p:sp>
      <p:sp>
        <p:nvSpPr>
          <p:cNvPr id="325" name="Google Shape;325;p16"/>
          <p:cNvSpPr txBox="1">
            <a:spLocks noGrp="1"/>
          </p:cNvSpPr>
          <p:nvPr>
            <p:ph type="subTitle" idx="4"/>
          </p:nvPr>
        </p:nvSpPr>
        <p:spPr>
          <a:xfrm>
            <a:off x="8249433" y="5206967"/>
            <a:ext cx="2982400" cy="93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8E8BD8"/>
              </a:buClr>
              <a:buSzPts val="1600"/>
              <a:buNone/>
              <a:defRPr>
                <a:solidFill>
                  <a:srgbClr val="8E8BD8"/>
                </a:solidFill>
              </a:defRPr>
            </a:lvl1pPr>
            <a:lvl2pPr lvl="1" rtl="0">
              <a:spcBef>
                <a:spcPts val="2133"/>
              </a:spcBef>
              <a:spcAft>
                <a:spcPts val="0"/>
              </a:spcAft>
              <a:buClr>
                <a:srgbClr val="8E8BD8"/>
              </a:buClr>
              <a:buSzPts val="1600"/>
              <a:buNone/>
              <a:defRPr>
                <a:solidFill>
                  <a:srgbClr val="8E8BD8"/>
                </a:solidFill>
              </a:defRPr>
            </a:lvl2pPr>
            <a:lvl3pPr lvl="2" rtl="0">
              <a:spcBef>
                <a:spcPts val="2133"/>
              </a:spcBef>
              <a:spcAft>
                <a:spcPts val="0"/>
              </a:spcAft>
              <a:buClr>
                <a:srgbClr val="8E8BD8"/>
              </a:buClr>
              <a:buSzPts val="1600"/>
              <a:buNone/>
              <a:defRPr>
                <a:solidFill>
                  <a:srgbClr val="8E8BD8"/>
                </a:solidFill>
              </a:defRPr>
            </a:lvl3pPr>
            <a:lvl4pPr lvl="3" rtl="0">
              <a:spcBef>
                <a:spcPts val="2133"/>
              </a:spcBef>
              <a:spcAft>
                <a:spcPts val="0"/>
              </a:spcAft>
              <a:buClr>
                <a:srgbClr val="8E8BD8"/>
              </a:buClr>
              <a:buSzPts val="1600"/>
              <a:buNone/>
              <a:defRPr>
                <a:solidFill>
                  <a:srgbClr val="8E8BD8"/>
                </a:solidFill>
              </a:defRPr>
            </a:lvl4pPr>
            <a:lvl5pPr lvl="4" rtl="0">
              <a:spcBef>
                <a:spcPts val="2133"/>
              </a:spcBef>
              <a:spcAft>
                <a:spcPts val="0"/>
              </a:spcAft>
              <a:buClr>
                <a:srgbClr val="8E8BD8"/>
              </a:buClr>
              <a:buSzPts val="1600"/>
              <a:buNone/>
              <a:defRPr>
                <a:solidFill>
                  <a:srgbClr val="8E8BD8"/>
                </a:solidFill>
              </a:defRPr>
            </a:lvl5pPr>
            <a:lvl6pPr lvl="5" rtl="0">
              <a:spcBef>
                <a:spcPts val="2133"/>
              </a:spcBef>
              <a:spcAft>
                <a:spcPts val="0"/>
              </a:spcAft>
              <a:buClr>
                <a:srgbClr val="8E8BD8"/>
              </a:buClr>
              <a:buSzPts val="1600"/>
              <a:buNone/>
              <a:defRPr>
                <a:solidFill>
                  <a:srgbClr val="8E8BD8"/>
                </a:solidFill>
              </a:defRPr>
            </a:lvl6pPr>
            <a:lvl7pPr lvl="6" rtl="0">
              <a:spcBef>
                <a:spcPts val="2133"/>
              </a:spcBef>
              <a:spcAft>
                <a:spcPts val="0"/>
              </a:spcAft>
              <a:buClr>
                <a:srgbClr val="8E8BD8"/>
              </a:buClr>
              <a:buSzPts val="1600"/>
              <a:buNone/>
              <a:defRPr>
                <a:solidFill>
                  <a:srgbClr val="8E8BD8"/>
                </a:solidFill>
              </a:defRPr>
            </a:lvl7pPr>
            <a:lvl8pPr lvl="7" rtl="0">
              <a:spcBef>
                <a:spcPts val="2133"/>
              </a:spcBef>
              <a:spcAft>
                <a:spcPts val="0"/>
              </a:spcAft>
              <a:buClr>
                <a:srgbClr val="8E8BD8"/>
              </a:buClr>
              <a:buSzPts val="1600"/>
              <a:buNone/>
              <a:defRPr>
                <a:solidFill>
                  <a:srgbClr val="8E8BD8"/>
                </a:solidFill>
              </a:defRPr>
            </a:lvl8pPr>
            <a:lvl9pPr lvl="8" rtl="0">
              <a:spcBef>
                <a:spcPts val="2133"/>
              </a:spcBef>
              <a:spcAft>
                <a:spcPts val="2133"/>
              </a:spcAft>
              <a:buClr>
                <a:srgbClr val="8E8BD8"/>
              </a:buClr>
              <a:buSzPts val="1600"/>
              <a:buNone/>
              <a:defRPr>
                <a:solidFill>
                  <a:srgbClr val="8E8BD8"/>
                </a:solidFill>
              </a:defRPr>
            </a:lvl9pPr>
          </a:lstStyle>
          <a:p>
            <a:endParaRPr/>
          </a:p>
        </p:txBody>
      </p:sp>
      <p:sp>
        <p:nvSpPr>
          <p:cNvPr id="326" name="Google Shape;326;p16"/>
          <p:cNvSpPr txBox="1">
            <a:spLocks noGrp="1"/>
          </p:cNvSpPr>
          <p:nvPr>
            <p:ph type="subTitle" idx="5"/>
          </p:nvPr>
        </p:nvSpPr>
        <p:spPr>
          <a:xfrm>
            <a:off x="2938467" y="2355133"/>
            <a:ext cx="2982400" cy="559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rtl="0">
              <a:spcBef>
                <a:spcPts val="2133"/>
              </a:spcBef>
              <a:spcAft>
                <a:spcPts val="0"/>
              </a:spcAft>
              <a:buSzPts val="1600"/>
              <a:buNone/>
              <a:defRPr/>
            </a:lvl2pPr>
            <a:lvl3pPr lvl="2" rtl="0">
              <a:spcBef>
                <a:spcPts val="2133"/>
              </a:spcBef>
              <a:spcAft>
                <a:spcPts val="0"/>
              </a:spcAft>
              <a:buSzPts val="1600"/>
              <a:buNone/>
              <a:defRPr/>
            </a:lvl3pPr>
            <a:lvl4pPr lvl="3" rtl="0">
              <a:spcBef>
                <a:spcPts val="2133"/>
              </a:spcBef>
              <a:spcAft>
                <a:spcPts val="0"/>
              </a:spcAft>
              <a:buSzPts val="1600"/>
              <a:buNone/>
              <a:defRPr/>
            </a:lvl4pPr>
            <a:lvl5pPr lvl="4" rtl="0">
              <a:spcBef>
                <a:spcPts val="2133"/>
              </a:spcBef>
              <a:spcAft>
                <a:spcPts val="0"/>
              </a:spcAft>
              <a:buSzPts val="1600"/>
              <a:buNone/>
              <a:defRPr/>
            </a:lvl5pPr>
            <a:lvl6pPr lvl="5" rtl="0">
              <a:spcBef>
                <a:spcPts val="2133"/>
              </a:spcBef>
              <a:spcAft>
                <a:spcPts val="0"/>
              </a:spcAft>
              <a:buSzPts val="1600"/>
              <a:buNone/>
              <a:defRPr/>
            </a:lvl6pPr>
            <a:lvl7pPr lvl="6" rtl="0">
              <a:spcBef>
                <a:spcPts val="2133"/>
              </a:spcBef>
              <a:spcAft>
                <a:spcPts val="0"/>
              </a:spcAft>
              <a:buSzPts val="1600"/>
              <a:buNone/>
              <a:defRPr/>
            </a:lvl7pPr>
            <a:lvl8pPr lvl="7" rtl="0">
              <a:spcBef>
                <a:spcPts val="2133"/>
              </a:spcBef>
              <a:spcAft>
                <a:spcPts val="0"/>
              </a:spcAft>
              <a:buSzPts val="1600"/>
              <a:buNone/>
              <a:defRPr/>
            </a:lvl8pPr>
            <a:lvl9pPr lvl="8" rtl="0">
              <a:spcBef>
                <a:spcPts val="2133"/>
              </a:spcBef>
              <a:spcAft>
                <a:spcPts val="2133"/>
              </a:spcAft>
              <a:buSzPts val="1600"/>
              <a:buNone/>
              <a:defRPr/>
            </a:lvl9pPr>
          </a:lstStyle>
          <a:p>
            <a:endParaRPr/>
          </a:p>
        </p:txBody>
      </p:sp>
      <p:sp>
        <p:nvSpPr>
          <p:cNvPr id="327" name="Google Shape;327;p16"/>
          <p:cNvSpPr txBox="1">
            <a:spLocks noGrp="1"/>
          </p:cNvSpPr>
          <p:nvPr>
            <p:ph type="subTitle" idx="6"/>
          </p:nvPr>
        </p:nvSpPr>
        <p:spPr>
          <a:xfrm>
            <a:off x="2938467" y="3005700"/>
            <a:ext cx="2982400" cy="93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8E8BD8"/>
              </a:buClr>
              <a:buSzPts val="1600"/>
              <a:buNone/>
              <a:defRPr>
                <a:solidFill>
                  <a:srgbClr val="8E8BD8"/>
                </a:solidFill>
              </a:defRPr>
            </a:lvl1pPr>
            <a:lvl2pPr lvl="1" rtl="0">
              <a:spcBef>
                <a:spcPts val="2133"/>
              </a:spcBef>
              <a:spcAft>
                <a:spcPts val="0"/>
              </a:spcAft>
              <a:buClr>
                <a:srgbClr val="8E8BD8"/>
              </a:buClr>
              <a:buSzPts val="1600"/>
              <a:buNone/>
              <a:defRPr>
                <a:solidFill>
                  <a:srgbClr val="8E8BD8"/>
                </a:solidFill>
              </a:defRPr>
            </a:lvl2pPr>
            <a:lvl3pPr lvl="2" rtl="0">
              <a:spcBef>
                <a:spcPts val="2133"/>
              </a:spcBef>
              <a:spcAft>
                <a:spcPts val="0"/>
              </a:spcAft>
              <a:buClr>
                <a:srgbClr val="8E8BD8"/>
              </a:buClr>
              <a:buSzPts val="1600"/>
              <a:buNone/>
              <a:defRPr>
                <a:solidFill>
                  <a:srgbClr val="8E8BD8"/>
                </a:solidFill>
              </a:defRPr>
            </a:lvl3pPr>
            <a:lvl4pPr lvl="3" rtl="0">
              <a:spcBef>
                <a:spcPts val="2133"/>
              </a:spcBef>
              <a:spcAft>
                <a:spcPts val="0"/>
              </a:spcAft>
              <a:buClr>
                <a:srgbClr val="8E8BD8"/>
              </a:buClr>
              <a:buSzPts val="1600"/>
              <a:buNone/>
              <a:defRPr>
                <a:solidFill>
                  <a:srgbClr val="8E8BD8"/>
                </a:solidFill>
              </a:defRPr>
            </a:lvl4pPr>
            <a:lvl5pPr lvl="4" rtl="0">
              <a:spcBef>
                <a:spcPts val="2133"/>
              </a:spcBef>
              <a:spcAft>
                <a:spcPts val="0"/>
              </a:spcAft>
              <a:buClr>
                <a:srgbClr val="8E8BD8"/>
              </a:buClr>
              <a:buSzPts val="1600"/>
              <a:buNone/>
              <a:defRPr>
                <a:solidFill>
                  <a:srgbClr val="8E8BD8"/>
                </a:solidFill>
              </a:defRPr>
            </a:lvl5pPr>
            <a:lvl6pPr lvl="5" rtl="0">
              <a:spcBef>
                <a:spcPts val="2133"/>
              </a:spcBef>
              <a:spcAft>
                <a:spcPts val="0"/>
              </a:spcAft>
              <a:buClr>
                <a:srgbClr val="8E8BD8"/>
              </a:buClr>
              <a:buSzPts val="1600"/>
              <a:buNone/>
              <a:defRPr>
                <a:solidFill>
                  <a:srgbClr val="8E8BD8"/>
                </a:solidFill>
              </a:defRPr>
            </a:lvl6pPr>
            <a:lvl7pPr lvl="6" rtl="0">
              <a:spcBef>
                <a:spcPts val="2133"/>
              </a:spcBef>
              <a:spcAft>
                <a:spcPts val="0"/>
              </a:spcAft>
              <a:buClr>
                <a:srgbClr val="8E8BD8"/>
              </a:buClr>
              <a:buSzPts val="1600"/>
              <a:buNone/>
              <a:defRPr>
                <a:solidFill>
                  <a:srgbClr val="8E8BD8"/>
                </a:solidFill>
              </a:defRPr>
            </a:lvl7pPr>
            <a:lvl8pPr lvl="7" rtl="0">
              <a:spcBef>
                <a:spcPts val="2133"/>
              </a:spcBef>
              <a:spcAft>
                <a:spcPts val="0"/>
              </a:spcAft>
              <a:buClr>
                <a:srgbClr val="8E8BD8"/>
              </a:buClr>
              <a:buSzPts val="1600"/>
              <a:buNone/>
              <a:defRPr>
                <a:solidFill>
                  <a:srgbClr val="8E8BD8"/>
                </a:solidFill>
              </a:defRPr>
            </a:lvl8pPr>
            <a:lvl9pPr lvl="8" rtl="0">
              <a:spcBef>
                <a:spcPts val="2133"/>
              </a:spcBef>
              <a:spcAft>
                <a:spcPts val="2133"/>
              </a:spcAft>
              <a:buClr>
                <a:srgbClr val="8E8BD8"/>
              </a:buClr>
              <a:buSzPts val="1600"/>
              <a:buNone/>
              <a:defRPr>
                <a:solidFill>
                  <a:srgbClr val="8E8BD8"/>
                </a:solidFill>
              </a:defRPr>
            </a:lvl9pPr>
          </a:lstStyle>
          <a:p>
            <a:endParaRPr/>
          </a:p>
        </p:txBody>
      </p:sp>
      <p:sp>
        <p:nvSpPr>
          <p:cNvPr id="328" name="Google Shape;328;p16"/>
          <p:cNvSpPr txBox="1">
            <a:spLocks noGrp="1"/>
          </p:cNvSpPr>
          <p:nvPr>
            <p:ph type="subTitle" idx="7"/>
          </p:nvPr>
        </p:nvSpPr>
        <p:spPr>
          <a:xfrm>
            <a:off x="2938467" y="4556400"/>
            <a:ext cx="2982400" cy="559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rtl="0">
              <a:spcBef>
                <a:spcPts val="2133"/>
              </a:spcBef>
              <a:spcAft>
                <a:spcPts val="0"/>
              </a:spcAft>
              <a:buSzPts val="1600"/>
              <a:buNone/>
              <a:defRPr/>
            </a:lvl2pPr>
            <a:lvl3pPr lvl="2" rtl="0">
              <a:spcBef>
                <a:spcPts val="2133"/>
              </a:spcBef>
              <a:spcAft>
                <a:spcPts val="0"/>
              </a:spcAft>
              <a:buSzPts val="1600"/>
              <a:buNone/>
              <a:defRPr/>
            </a:lvl3pPr>
            <a:lvl4pPr lvl="3" rtl="0">
              <a:spcBef>
                <a:spcPts val="2133"/>
              </a:spcBef>
              <a:spcAft>
                <a:spcPts val="0"/>
              </a:spcAft>
              <a:buSzPts val="1600"/>
              <a:buNone/>
              <a:defRPr/>
            </a:lvl4pPr>
            <a:lvl5pPr lvl="4" rtl="0">
              <a:spcBef>
                <a:spcPts val="2133"/>
              </a:spcBef>
              <a:spcAft>
                <a:spcPts val="0"/>
              </a:spcAft>
              <a:buSzPts val="1600"/>
              <a:buNone/>
              <a:defRPr/>
            </a:lvl5pPr>
            <a:lvl6pPr lvl="5" rtl="0">
              <a:spcBef>
                <a:spcPts val="2133"/>
              </a:spcBef>
              <a:spcAft>
                <a:spcPts val="0"/>
              </a:spcAft>
              <a:buSzPts val="1600"/>
              <a:buNone/>
              <a:defRPr/>
            </a:lvl6pPr>
            <a:lvl7pPr lvl="6" rtl="0">
              <a:spcBef>
                <a:spcPts val="2133"/>
              </a:spcBef>
              <a:spcAft>
                <a:spcPts val="0"/>
              </a:spcAft>
              <a:buSzPts val="1600"/>
              <a:buNone/>
              <a:defRPr/>
            </a:lvl7pPr>
            <a:lvl8pPr lvl="7" rtl="0">
              <a:spcBef>
                <a:spcPts val="2133"/>
              </a:spcBef>
              <a:spcAft>
                <a:spcPts val="0"/>
              </a:spcAft>
              <a:buSzPts val="1600"/>
              <a:buNone/>
              <a:defRPr/>
            </a:lvl8pPr>
            <a:lvl9pPr lvl="8" rtl="0">
              <a:spcBef>
                <a:spcPts val="2133"/>
              </a:spcBef>
              <a:spcAft>
                <a:spcPts val="2133"/>
              </a:spcAft>
              <a:buSzPts val="1600"/>
              <a:buNone/>
              <a:defRPr/>
            </a:lvl9pPr>
          </a:lstStyle>
          <a:p>
            <a:endParaRPr/>
          </a:p>
        </p:txBody>
      </p:sp>
      <p:sp>
        <p:nvSpPr>
          <p:cNvPr id="329" name="Google Shape;329;p16"/>
          <p:cNvSpPr txBox="1">
            <a:spLocks noGrp="1"/>
          </p:cNvSpPr>
          <p:nvPr>
            <p:ph type="subTitle" idx="8"/>
          </p:nvPr>
        </p:nvSpPr>
        <p:spPr>
          <a:xfrm>
            <a:off x="2938467" y="5206967"/>
            <a:ext cx="2982400" cy="930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8E8BD8"/>
              </a:buClr>
              <a:buSzPts val="1600"/>
              <a:buNone/>
              <a:defRPr>
                <a:solidFill>
                  <a:srgbClr val="8E8BD8"/>
                </a:solidFill>
              </a:defRPr>
            </a:lvl1pPr>
            <a:lvl2pPr lvl="1" rtl="0">
              <a:spcBef>
                <a:spcPts val="2133"/>
              </a:spcBef>
              <a:spcAft>
                <a:spcPts val="0"/>
              </a:spcAft>
              <a:buClr>
                <a:srgbClr val="8E8BD8"/>
              </a:buClr>
              <a:buSzPts val="1600"/>
              <a:buNone/>
              <a:defRPr>
                <a:solidFill>
                  <a:srgbClr val="8E8BD8"/>
                </a:solidFill>
              </a:defRPr>
            </a:lvl2pPr>
            <a:lvl3pPr lvl="2" rtl="0">
              <a:spcBef>
                <a:spcPts val="2133"/>
              </a:spcBef>
              <a:spcAft>
                <a:spcPts val="0"/>
              </a:spcAft>
              <a:buClr>
                <a:srgbClr val="8E8BD8"/>
              </a:buClr>
              <a:buSzPts val="1600"/>
              <a:buNone/>
              <a:defRPr>
                <a:solidFill>
                  <a:srgbClr val="8E8BD8"/>
                </a:solidFill>
              </a:defRPr>
            </a:lvl3pPr>
            <a:lvl4pPr lvl="3" rtl="0">
              <a:spcBef>
                <a:spcPts val="2133"/>
              </a:spcBef>
              <a:spcAft>
                <a:spcPts val="0"/>
              </a:spcAft>
              <a:buClr>
                <a:srgbClr val="8E8BD8"/>
              </a:buClr>
              <a:buSzPts val="1600"/>
              <a:buNone/>
              <a:defRPr>
                <a:solidFill>
                  <a:srgbClr val="8E8BD8"/>
                </a:solidFill>
              </a:defRPr>
            </a:lvl4pPr>
            <a:lvl5pPr lvl="4" rtl="0">
              <a:spcBef>
                <a:spcPts val="2133"/>
              </a:spcBef>
              <a:spcAft>
                <a:spcPts val="0"/>
              </a:spcAft>
              <a:buClr>
                <a:srgbClr val="8E8BD8"/>
              </a:buClr>
              <a:buSzPts val="1600"/>
              <a:buNone/>
              <a:defRPr>
                <a:solidFill>
                  <a:srgbClr val="8E8BD8"/>
                </a:solidFill>
              </a:defRPr>
            </a:lvl5pPr>
            <a:lvl6pPr lvl="5" rtl="0">
              <a:spcBef>
                <a:spcPts val="2133"/>
              </a:spcBef>
              <a:spcAft>
                <a:spcPts val="0"/>
              </a:spcAft>
              <a:buClr>
                <a:srgbClr val="8E8BD8"/>
              </a:buClr>
              <a:buSzPts val="1600"/>
              <a:buNone/>
              <a:defRPr>
                <a:solidFill>
                  <a:srgbClr val="8E8BD8"/>
                </a:solidFill>
              </a:defRPr>
            </a:lvl6pPr>
            <a:lvl7pPr lvl="6" rtl="0">
              <a:spcBef>
                <a:spcPts val="2133"/>
              </a:spcBef>
              <a:spcAft>
                <a:spcPts val="0"/>
              </a:spcAft>
              <a:buClr>
                <a:srgbClr val="8E8BD8"/>
              </a:buClr>
              <a:buSzPts val="1600"/>
              <a:buNone/>
              <a:defRPr>
                <a:solidFill>
                  <a:srgbClr val="8E8BD8"/>
                </a:solidFill>
              </a:defRPr>
            </a:lvl7pPr>
            <a:lvl8pPr lvl="7" rtl="0">
              <a:spcBef>
                <a:spcPts val="2133"/>
              </a:spcBef>
              <a:spcAft>
                <a:spcPts val="0"/>
              </a:spcAft>
              <a:buClr>
                <a:srgbClr val="8E8BD8"/>
              </a:buClr>
              <a:buSzPts val="1600"/>
              <a:buNone/>
              <a:defRPr>
                <a:solidFill>
                  <a:srgbClr val="8E8BD8"/>
                </a:solidFill>
              </a:defRPr>
            </a:lvl8pPr>
            <a:lvl9pPr lvl="8" rtl="0">
              <a:spcBef>
                <a:spcPts val="2133"/>
              </a:spcBef>
              <a:spcAft>
                <a:spcPts val="2133"/>
              </a:spcAft>
              <a:buClr>
                <a:srgbClr val="8E8BD8"/>
              </a:buClr>
              <a:buSzPts val="1600"/>
              <a:buNone/>
              <a:defRPr>
                <a:solidFill>
                  <a:srgbClr val="8E8BD8"/>
                </a:solidFill>
              </a:defRPr>
            </a:lvl9pPr>
          </a:lstStyle>
          <a:p>
            <a:endParaRPr/>
          </a:p>
        </p:txBody>
      </p:sp>
    </p:spTree>
    <p:extLst>
      <p:ext uri="{BB962C8B-B14F-4D97-AF65-F5344CB8AC3E}">
        <p14:creationId xmlns:p14="http://schemas.microsoft.com/office/powerpoint/2010/main" val="40587906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1">
  <p:cSld name="Title and four columns 1">
    <p:spTree>
      <p:nvGrpSpPr>
        <p:cNvPr id="1" name="Shape 330"/>
        <p:cNvGrpSpPr/>
        <p:nvPr/>
      </p:nvGrpSpPr>
      <p:grpSpPr>
        <a:xfrm>
          <a:off x="0" y="0"/>
          <a:ext cx="0" cy="0"/>
          <a:chOff x="0" y="0"/>
          <a:chExt cx="0" cy="0"/>
        </a:xfrm>
      </p:grpSpPr>
      <p:sp>
        <p:nvSpPr>
          <p:cNvPr id="331" name="Google Shape;331;p17"/>
          <p:cNvSpPr txBox="1">
            <a:spLocks noGrp="1"/>
          </p:cNvSpPr>
          <p:nvPr>
            <p:ph type="subTitle" idx="1"/>
          </p:nvPr>
        </p:nvSpPr>
        <p:spPr>
          <a:xfrm>
            <a:off x="960000" y="4243700"/>
            <a:ext cx="2432800" cy="5596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ctr" rtl="0">
              <a:spcBef>
                <a:spcPts val="2133"/>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32" name="Google Shape;332;p17"/>
          <p:cNvSpPr txBox="1">
            <a:spLocks noGrp="1"/>
          </p:cNvSpPr>
          <p:nvPr>
            <p:ph type="subTitle" idx="2"/>
          </p:nvPr>
        </p:nvSpPr>
        <p:spPr>
          <a:xfrm>
            <a:off x="960000" y="4894267"/>
            <a:ext cx="2432800" cy="124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2133"/>
              </a:spcBef>
              <a:spcAft>
                <a:spcPts val="0"/>
              </a:spcAft>
              <a:buClr>
                <a:srgbClr val="8E8BD8"/>
              </a:buClr>
              <a:buSzPts val="1600"/>
              <a:buNone/>
              <a:defRPr>
                <a:solidFill>
                  <a:srgbClr val="8E8BD8"/>
                </a:solidFill>
              </a:defRPr>
            </a:lvl2pPr>
            <a:lvl3pPr lvl="2" algn="ctr" rtl="0">
              <a:spcBef>
                <a:spcPts val="2133"/>
              </a:spcBef>
              <a:spcAft>
                <a:spcPts val="0"/>
              </a:spcAft>
              <a:buClr>
                <a:srgbClr val="8E8BD8"/>
              </a:buClr>
              <a:buSzPts val="1600"/>
              <a:buNone/>
              <a:defRPr>
                <a:solidFill>
                  <a:srgbClr val="8E8BD8"/>
                </a:solidFill>
              </a:defRPr>
            </a:lvl3pPr>
            <a:lvl4pPr lvl="3" algn="ctr" rtl="0">
              <a:spcBef>
                <a:spcPts val="2133"/>
              </a:spcBef>
              <a:spcAft>
                <a:spcPts val="0"/>
              </a:spcAft>
              <a:buClr>
                <a:srgbClr val="8E8BD8"/>
              </a:buClr>
              <a:buSzPts val="1600"/>
              <a:buNone/>
              <a:defRPr>
                <a:solidFill>
                  <a:srgbClr val="8E8BD8"/>
                </a:solidFill>
              </a:defRPr>
            </a:lvl4pPr>
            <a:lvl5pPr lvl="4" algn="ctr" rtl="0">
              <a:spcBef>
                <a:spcPts val="2133"/>
              </a:spcBef>
              <a:spcAft>
                <a:spcPts val="0"/>
              </a:spcAft>
              <a:buClr>
                <a:srgbClr val="8E8BD8"/>
              </a:buClr>
              <a:buSzPts val="1600"/>
              <a:buNone/>
              <a:defRPr>
                <a:solidFill>
                  <a:srgbClr val="8E8BD8"/>
                </a:solidFill>
              </a:defRPr>
            </a:lvl5pPr>
            <a:lvl6pPr lvl="5" algn="ctr" rtl="0">
              <a:spcBef>
                <a:spcPts val="2133"/>
              </a:spcBef>
              <a:spcAft>
                <a:spcPts val="0"/>
              </a:spcAft>
              <a:buClr>
                <a:srgbClr val="8E8BD8"/>
              </a:buClr>
              <a:buSzPts val="1600"/>
              <a:buNone/>
              <a:defRPr>
                <a:solidFill>
                  <a:srgbClr val="8E8BD8"/>
                </a:solidFill>
              </a:defRPr>
            </a:lvl6pPr>
            <a:lvl7pPr lvl="6" algn="ctr" rtl="0">
              <a:spcBef>
                <a:spcPts val="2133"/>
              </a:spcBef>
              <a:spcAft>
                <a:spcPts val="0"/>
              </a:spcAft>
              <a:buClr>
                <a:srgbClr val="8E8BD8"/>
              </a:buClr>
              <a:buSzPts val="1600"/>
              <a:buNone/>
              <a:defRPr>
                <a:solidFill>
                  <a:srgbClr val="8E8BD8"/>
                </a:solidFill>
              </a:defRPr>
            </a:lvl7pPr>
            <a:lvl8pPr lvl="7" algn="ctr" rtl="0">
              <a:spcBef>
                <a:spcPts val="2133"/>
              </a:spcBef>
              <a:spcAft>
                <a:spcPts val="0"/>
              </a:spcAft>
              <a:buClr>
                <a:srgbClr val="8E8BD8"/>
              </a:buClr>
              <a:buSzPts val="1600"/>
              <a:buNone/>
              <a:defRPr>
                <a:solidFill>
                  <a:srgbClr val="8E8BD8"/>
                </a:solidFill>
              </a:defRPr>
            </a:lvl8pPr>
            <a:lvl9pPr lvl="8" algn="ctr" rtl="0">
              <a:spcBef>
                <a:spcPts val="2133"/>
              </a:spcBef>
              <a:spcAft>
                <a:spcPts val="2133"/>
              </a:spcAft>
              <a:buClr>
                <a:srgbClr val="8E8BD8"/>
              </a:buClr>
              <a:buSzPts val="1600"/>
              <a:buNone/>
              <a:defRPr>
                <a:solidFill>
                  <a:srgbClr val="8E8BD8"/>
                </a:solidFill>
              </a:defRPr>
            </a:lvl9pPr>
          </a:lstStyle>
          <a:p>
            <a:endParaRPr/>
          </a:p>
        </p:txBody>
      </p:sp>
      <p:sp>
        <p:nvSpPr>
          <p:cNvPr id="333" name="Google Shape;333;p17"/>
          <p:cNvSpPr txBox="1">
            <a:spLocks noGrp="1"/>
          </p:cNvSpPr>
          <p:nvPr>
            <p:ph type="title"/>
          </p:nvPr>
        </p:nvSpPr>
        <p:spPr>
          <a:xfrm>
            <a:off x="960000" y="720000"/>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34" name="Google Shape;334;p17"/>
          <p:cNvSpPr/>
          <p:nvPr/>
        </p:nvSpPr>
        <p:spPr>
          <a:xfrm>
            <a:off x="10767" y="1702300"/>
            <a:ext cx="11227233" cy="255467"/>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txBody>
          <a:bodyPr/>
          <a:lstStyle/>
          <a:p>
            <a:endParaRPr lang="en-EG"/>
          </a:p>
        </p:txBody>
      </p:sp>
      <p:sp>
        <p:nvSpPr>
          <p:cNvPr id="335" name="Google Shape;335;p17"/>
          <p:cNvSpPr txBox="1">
            <a:spLocks noGrp="1"/>
          </p:cNvSpPr>
          <p:nvPr>
            <p:ph type="subTitle" idx="3"/>
          </p:nvPr>
        </p:nvSpPr>
        <p:spPr>
          <a:xfrm>
            <a:off x="3573107" y="4243700"/>
            <a:ext cx="2432800" cy="5596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ctr" rtl="0">
              <a:spcBef>
                <a:spcPts val="2133"/>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36" name="Google Shape;336;p17"/>
          <p:cNvSpPr txBox="1">
            <a:spLocks noGrp="1"/>
          </p:cNvSpPr>
          <p:nvPr>
            <p:ph type="subTitle" idx="4"/>
          </p:nvPr>
        </p:nvSpPr>
        <p:spPr>
          <a:xfrm>
            <a:off x="3573109" y="4894267"/>
            <a:ext cx="2432800" cy="124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2133"/>
              </a:spcBef>
              <a:spcAft>
                <a:spcPts val="0"/>
              </a:spcAft>
              <a:buClr>
                <a:srgbClr val="8E8BD8"/>
              </a:buClr>
              <a:buSzPts val="1600"/>
              <a:buNone/>
              <a:defRPr>
                <a:solidFill>
                  <a:srgbClr val="8E8BD8"/>
                </a:solidFill>
              </a:defRPr>
            </a:lvl2pPr>
            <a:lvl3pPr lvl="2" algn="ctr" rtl="0">
              <a:spcBef>
                <a:spcPts val="2133"/>
              </a:spcBef>
              <a:spcAft>
                <a:spcPts val="0"/>
              </a:spcAft>
              <a:buClr>
                <a:srgbClr val="8E8BD8"/>
              </a:buClr>
              <a:buSzPts val="1600"/>
              <a:buNone/>
              <a:defRPr>
                <a:solidFill>
                  <a:srgbClr val="8E8BD8"/>
                </a:solidFill>
              </a:defRPr>
            </a:lvl3pPr>
            <a:lvl4pPr lvl="3" algn="ctr" rtl="0">
              <a:spcBef>
                <a:spcPts val="2133"/>
              </a:spcBef>
              <a:spcAft>
                <a:spcPts val="0"/>
              </a:spcAft>
              <a:buClr>
                <a:srgbClr val="8E8BD8"/>
              </a:buClr>
              <a:buSzPts val="1600"/>
              <a:buNone/>
              <a:defRPr>
                <a:solidFill>
                  <a:srgbClr val="8E8BD8"/>
                </a:solidFill>
              </a:defRPr>
            </a:lvl4pPr>
            <a:lvl5pPr lvl="4" algn="ctr" rtl="0">
              <a:spcBef>
                <a:spcPts val="2133"/>
              </a:spcBef>
              <a:spcAft>
                <a:spcPts val="0"/>
              </a:spcAft>
              <a:buClr>
                <a:srgbClr val="8E8BD8"/>
              </a:buClr>
              <a:buSzPts val="1600"/>
              <a:buNone/>
              <a:defRPr>
                <a:solidFill>
                  <a:srgbClr val="8E8BD8"/>
                </a:solidFill>
              </a:defRPr>
            </a:lvl5pPr>
            <a:lvl6pPr lvl="5" algn="ctr" rtl="0">
              <a:spcBef>
                <a:spcPts val="2133"/>
              </a:spcBef>
              <a:spcAft>
                <a:spcPts val="0"/>
              </a:spcAft>
              <a:buClr>
                <a:srgbClr val="8E8BD8"/>
              </a:buClr>
              <a:buSzPts val="1600"/>
              <a:buNone/>
              <a:defRPr>
                <a:solidFill>
                  <a:srgbClr val="8E8BD8"/>
                </a:solidFill>
              </a:defRPr>
            </a:lvl6pPr>
            <a:lvl7pPr lvl="6" algn="ctr" rtl="0">
              <a:spcBef>
                <a:spcPts val="2133"/>
              </a:spcBef>
              <a:spcAft>
                <a:spcPts val="0"/>
              </a:spcAft>
              <a:buClr>
                <a:srgbClr val="8E8BD8"/>
              </a:buClr>
              <a:buSzPts val="1600"/>
              <a:buNone/>
              <a:defRPr>
                <a:solidFill>
                  <a:srgbClr val="8E8BD8"/>
                </a:solidFill>
              </a:defRPr>
            </a:lvl7pPr>
            <a:lvl8pPr lvl="7" algn="ctr" rtl="0">
              <a:spcBef>
                <a:spcPts val="2133"/>
              </a:spcBef>
              <a:spcAft>
                <a:spcPts val="0"/>
              </a:spcAft>
              <a:buClr>
                <a:srgbClr val="8E8BD8"/>
              </a:buClr>
              <a:buSzPts val="1600"/>
              <a:buNone/>
              <a:defRPr>
                <a:solidFill>
                  <a:srgbClr val="8E8BD8"/>
                </a:solidFill>
              </a:defRPr>
            </a:lvl8pPr>
            <a:lvl9pPr lvl="8" algn="ctr" rtl="0">
              <a:spcBef>
                <a:spcPts val="2133"/>
              </a:spcBef>
              <a:spcAft>
                <a:spcPts val="2133"/>
              </a:spcAft>
              <a:buClr>
                <a:srgbClr val="8E8BD8"/>
              </a:buClr>
              <a:buSzPts val="1600"/>
              <a:buNone/>
              <a:defRPr>
                <a:solidFill>
                  <a:srgbClr val="8E8BD8"/>
                </a:solidFill>
              </a:defRPr>
            </a:lvl9pPr>
          </a:lstStyle>
          <a:p>
            <a:endParaRPr/>
          </a:p>
        </p:txBody>
      </p:sp>
      <p:sp>
        <p:nvSpPr>
          <p:cNvPr id="337" name="Google Shape;337;p17"/>
          <p:cNvSpPr txBox="1">
            <a:spLocks noGrp="1"/>
          </p:cNvSpPr>
          <p:nvPr>
            <p:ph type="subTitle" idx="5"/>
          </p:nvPr>
        </p:nvSpPr>
        <p:spPr>
          <a:xfrm>
            <a:off x="6186212" y="4243700"/>
            <a:ext cx="2432800" cy="5596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ctr" rtl="0">
              <a:spcBef>
                <a:spcPts val="2133"/>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38" name="Google Shape;338;p17"/>
          <p:cNvSpPr txBox="1">
            <a:spLocks noGrp="1"/>
          </p:cNvSpPr>
          <p:nvPr>
            <p:ph type="subTitle" idx="6"/>
          </p:nvPr>
        </p:nvSpPr>
        <p:spPr>
          <a:xfrm>
            <a:off x="6186220" y="4894267"/>
            <a:ext cx="2432800" cy="124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2133"/>
              </a:spcBef>
              <a:spcAft>
                <a:spcPts val="0"/>
              </a:spcAft>
              <a:buClr>
                <a:srgbClr val="8E8BD8"/>
              </a:buClr>
              <a:buSzPts val="1600"/>
              <a:buNone/>
              <a:defRPr>
                <a:solidFill>
                  <a:srgbClr val="8E8BD8"/>
                </a:solidFill>
              </a:defRPr>
            </a:lvl2pPr>
            <a:lvl3pPr lvl="2" algn="ctr" rtl="0">
              <a:spcBef>
                <a:spcPts val="2133"/>
              </a:spcBef>
              <a:spcAft>
                <a:spcPts val="0"/>
              </a:spcAft>
              <a:buClr>
                <a:srgbClr val="8E8BD8"/>
              </a:buClr>
              <a:buSzPts val="1600"/>
              <a:buNone/>
              <a:defRPr>
                <a:solidFill>
                  <a:srgbClr val="8E8BD8"/>
                </a:solidFill>
              </a:defRPr>
            </a:lvl3pPr>
            <a:lvl4pPr lvl="3" algn="ctr" rtl="0">
              <a:spcBef>
                <a:spcPts val="2133"/>
              </a:spcBef>
              <a:spcAft>
                <a:spcPts val="0"/>
              </a:spcAft>
              <a:buClr>
                <a:srgbClr val="8E8BD8"/>
              </a:buClr>
              <a:buSzPts val="1600"/>
              <a:buNone/>
              <a:defRPr>
                <a:solidFill>
                  <a:srgbClr val="8E8BD8"/>
                </a:solidFill>
              </a:defRPr>
            </a:lvl4pPr>
            <a:lvl5pPr lvl="4" algn="ctr" rtl="0">
              <a:spcBef>
                <a:spcPts val="2133"/>
              </a:spcBef>
              <a:spcAft>
                <a:spcPts val="0"/>
              </a:spcAft>
              <a:buClr>
                <a:srgbClr val="8E8BD8"/>
              </a:buClr>
              <a:buSzPts val="1600"/>
              <a:buNone/>
              <a:defRPr>
                <a:solidFill>
                  <a:srgbClr val="8E8BD8"/>
                </a:solidFill>
              </a:defRPr>
            </a:lvl5pPr>
            <a:lvl6pPr lvl="5" algn="ctr" rtl="0">
              <a:spcBef>
                <a:spcPts val="2133"/>
              </a:spcBef>
              <a:spcAft>
                <a:spcPts val="0"/>
              </a:spcAft>
              <a:buClr>
                <a:srgbClr val="8E8BD8"/>
              </a:buClr>
              <a:buSzPts val="1600"/>
              <a:buNone/>
              <a:defRPr>
                <a:solidFill>
                  <a:srgbClr val="8E8BD8"/>
                </a:solidFill>
              </a:defRPr>
            </a:lvl6pPr>
            <a:lvl7pPr lvl="6" algn="ctr" rtl="0">
              <a:spcBef>
                <a:spcPts val="2133"/>
              </a:spcBef>
              <a:spcAft>
                <a:spcPts val="0"/>
              </a:spcAft>
              <a:buClr>
                <a:srgbClr val="8E8BD8"/>
              </a:buClr>
              <a:buSzPts val="1600"/>
              <a:buNone/>
              <a:defRPr>
                <a:solidFill>
                  <a:srgbClr val="8E8BD8"/>
                </a:solidFill>
              </a:defRPr>
            </a:lvl7pPr>
            <a:lvl8pPr lvl="7" algn="ctr" rtl="0">
              <a:spcBef>
                <a:spcPts val="2133"/>
              </a:spcBef>
              <a:spcAft>
                <a:spcPts val="0"/>
              </a:spcAft>
              <a:buClr>
                <a:srgbClr val="8E8BD8"/>
              </a:buClr>
              <a:buSzPts val="1600"/>
              <a:buNone/>
              <a:defRPr>
                <a:solidFill>
                  <a:srgbClr val="8E8BD8"/>
                </a:solidFill>
              </a:defRPr>
            </a:lvl8pPr>
            <a:lvl9pPr lvl="8" algn="ctr" rtl="0">
              <a:spcBef>
                <a:spcPts val="2133"/>
              </a:spcBef>
              <a:spcAft>
                <a:spcPts val="2133"/>
              </a:spcAft>
              <a:buClr>
                <a:srgbClr val="8E8BD8"/>
              </a:buClr>
              <a:buSzPts val="1600"/>
              <a:buNone/>
              <a:defRPr>
                <a:solidFill>
                  <a:srgbClr val="8E8BD8"/>
                </a:solidFill>
              </a:defRPr>
            </a:lvl9pPr>
          </a:lstStyle>
          <a:p>
            <a:endParaRPr/>
          </a:p>
        </p:txBody>
      </p:sp>
      <p:sp>
        <p:nvSpPr>
          <p:cNvPr id="339" name="Google Shape;339;p17"/>
          <p:cNvSpPr txBox="1">
            <a:spLocks noGrp="1"/>
          </p:cNvSpPr>
          <p:nvPr>
            <p:ph type="subTitle" idx="7"/>
          </p:nvPr>
        </p:nvSpPr>
        <p:spPr>
          <a:xfrm>
            <a:off x="8799319" y="4243700"/>
            <a:ext cx="2432800" cy="5596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ctr" rtl="0">
              <a:spcBef>
                <a:spcPts val="2133"/>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40" name="Google Shape;340;p17"/>
          <p:cNvSpPr txBox="1">
            <a:spLocks noGrp="1"/>
          </p:cNvSpPr>
          <p:nvPr>
            <p:ph type="subTitle" idx="8"/>
          </p:nvPr>
        </p:nvSpPr>
        <p:spPr>
          <a:xfrm>
            <a:off x="8799329" y="4894267"/>
            <a:ext cx="2432800" cy="124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2133"/>
              </a:spcBef>
              <a:spcAft>
                <a:spcPts val="0"/>
              </a:spcAft>
              <a:buClr>
                <a:srgbClr val="8E8BD8"/>
              </a:buClr>
              <a:buSzPts val="1600"/>
              <a:buNone/>
              <a:defRPr>
                <a:solidFill>
                  <a:srgbClr val="8E8BD8"/>
                </a:solidFill>
              </a:defRPr>
            </a:lvl2pPr>
            <a:lvl3pPr lvl="2" algn="ctr" rtl="0">
              <a:spcBef>
                <a:spcPts val="2133"/>
              </a:spcBef>
              <a:spcAft>
                <a:spcPts val="0"/>
              </a:spcAft>
              <a:buClr>
                <a:srgbClr val="8E8BD8"/>
              </a:buClr>
              <a:buSzPts val="1600"/>
              <a:buNone/>
              <a:defRPr>
                <a:solidFill>
                  <a:srgbClr val="8E8BD8"/>
                </a:solidFill>
              </a:defRPr>
            </a:lvl3pPr>
            <a:lvl4pPr lvl="3" algn="ctr" rtl="0">
              <a:spcBef>
                <a:spcPts val="2133"/>
              </a:spcBef>
              <a:spcAft>
                <a:spcPts val="0"/>
              </a:spcAft>
              <a:buClr>
                <a:srgbClr val="8E8BD8"/>
              </a:buClr>
              <a:buSzPts val="1600"/>
              <a:buNone/>
              <a:defRPr>
                <a:solidFill>
                  <a:srgbClr val="8E8BD8"/>
                </a:solidFill>
              </a:defRPr>
            </a:lvl4pPr>
            <a:lvl5pPr lvl="4" algn="ctr" rtl="0">
              <a:spcBef>
                <a:spcPts val="2133"/>
              </a:spcBef>
              <a:spcAft>
                <a:spcPts val="0"/>
              </a:spcAft>
              <a:buClr>
                <a:srgbClr val="8E8BD8"/>
              </a:buClr>
              <a:buSzPts val="1600"/>
              <a:buNone/>
              <a:defRPr>
                <a:solidFill>
                  <a:srgbClr val="8E8BD8"/>
                </a:solidFill>
              </a:defRPr>
            </a:lvl5pPr>
            <a:lvl6pPr lvl="5" algn="ctr" rtl="0">
              <a:spcBef>
                <a:spcPts val="2133"/>
              </a:spcBef>
              <a:spcAft>
                <a:spcPts val="0"/>
              </a:spcAft>
              <a:buClr>
                <a:srgbClr val="8E8BD8"/>
              </a:buClr>
              <a:buSzPts val="1600"/>
              <a:buNone/>
              <a:defRPr>
                <a:solidFill>
                  <a:srgbClr val="8E8BD8"/>
                </a:solidFill>
              </a:defRPr>
            </a:lvl6pPr>
            <a:lvl7pPr lvl="6" algn="ctr" rtl="0">
              <a:spcBef>
                <a:spcPts val="2133"/>
              </a:spcBef>
              <a:spcAft>
                <a:spcPts val="0"/>
              </a:spcAft>
              <a:buClr>
                <a:srgbClr val="8E8BD8"/>
              </a:buClr>
              <a:buSzPts val="1600"/>
              <a:buNone/>
              <a:defRPr>
                <a:solidFill>
                  <a:srgbClr val="8E8BD8"/>
                </a:solidFill>
              </a:defRPr>
            </a:lvl7pPr>
            <a:lvl8pPr lvl="7" algn="ctr" rtl="0">
              <a:spcBef>
                <a:spcPts val="2133"/>
              </a:spcBef>
              <a:spcAft>
                <a:spcPts val="0"/>
              </a:spcAft>
              <a:buClr>
                <a:srgbClr val="8E8BD8"/>
              </a:buClr>
              <a:buSzPts val="1600"/>
              <a:buNone/>
              <a:defRPr>
                <a:solidFill>
                  <a:srgbClr val="8E8BD8"/>
                </a:solidFill>
              </a:defRPr>
            </a:lvl8pPr>
            <a:lvl9pPr lvl="8" algn="ctr" rtl="0">
              <a:spcBef>
                <a:spcPts val="2133"/>
              </a:spcBef>
              <a:spcAft>
                <a:spcPts val="2133"/>
              </a:spcAft>
              <a:buClr>
                <a:srgbClr val="8E8BD8"/>
              </a:buClr>
              <a:buSzPts val="1600"/>
              <a:buNone/>
              <a:defRPr>
                <a:solidFill>
                  <a:srgbClr val="8E8BD8"/>
                </a:solidFill>
              </a:defRPr>
            </a:lvl9pPr>
          </a:lstStyle>
          <a:p>
            <a:endParaRPr/>
          </a:p>
        </p:txBody>
      </p:sp>
      <p:sp>
        <p:nvSpPr>
          <p:cNvPr id="341" name="Google Shape;341;p17"/>
          <p:cNvSpPr txBox="1">
            <a:spLocks noGrp="1"/>
          </p:cNvSpPr>
          <p:nvPr>
            <p:ph type="subTitle" idx="9"/>
          </p:nvPr>
        </p:nvSpPr>
        <p:spPr>
          <a:xfrm>
            <a:off x="960000" y="2679851"/>
            <a:ext cx="2432800" cy="559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3500"/>
              <a:buFont typeface="Squada One"/>
              <a:buNone/>
              <a:defRPr sz="4667">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42" name="Google Shape;342;p17"/>
          <p:cNvSpPr txBox="1">
            <a:spLocks noGrp="1"/>
          </p:cNvSpPr>
          <p:nvPr>
            <p:ph type="subTitle" idx="13"/>
          </p:nvPr>
        </p:nvSpPr>
        <p:spPr>
          <a:xfrm>
            <a:off x="3573107" y="2679851"/>
            <a:ext cx="2432800" cy="559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3500"/>
              <a:buFont typeface="Squada One"/>
              <a:buNone/>
              <a:defRPr sz="4667">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43" name="Google Shape;343;p17"/>
          <p:cNvSpPr txBox="1">
            <a:spLocks noGrp="1"/>
          </p:cNvSpPr>
          <p:nvPr>
            <p:ph type="subTitle" idx="14"/>
          </p:nvPr>
        </p:nvSpPr>
        <p:spPr>
          <a:xfrm>
            <a:off x="6186212" y="2679851"/>
            <a:ext cx="2432800" cy="559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3500"/>
              <a:buFont typeface="Squada One"/>
              <a:buNone/>
              <a:defRPr sz="4667">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44" name="Google Shape;344;p17"/>
          <p:cNvSpPr txBox="1">
            <a:spLocks noGrp="1"/>
          </p:cNvSpPr>
          <p:nvPr>
            <p:ph type="subTitle" idx="15"/>
          </p:nvPr>
        </p:nvSpPr>
        <p:spPr>
          <a:xfrm>
            <a:off x="8799319" y="2679851"/>
            <a:ext cx="2432800" cy="559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3500"/>
              <a:buFont typeface="Squada One"/>
              <a:buNone/>
              <a:defRPr sz="4667">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Tree>
    <p:extLst>
      <p:ext uri="{BB962C8B-B14F-4D97-AF65-F5344CB8AC3E}">
        <p14:creationId xmlns:p14="http://schemas.microsoft.com/office/powerpoint/2010/main" val="26108149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one column">
  <p:cSld name="Title and one column">
    <p:spTree>
      <p:nvGrpSpPr>
        <p:cNvPr id="1" name="Shape 345"/>
        <p:cNvGrpSpPr/>
        <p:nvPr/>
      </p:nvGrpSpPr>
      <p:grpSpPr>
        <a:xfrm>
          <a:off x="0" y="0"/>
          <a:ext cx="0" cy="0"/>
          <a:chOff x="0" y="0"/>
          <a:chExt cx="0" cy="0"/>
        </a:xfrm>
      </p:grpSpPr>
      <p:sp>
        <p:nvSpPr>
          <p:cNvPr id="346" name="Google Shape;346;p18"/>
          <p:cNvSpPr txBox="1">
            <a:spLocks noGrp="1"/>
          </p:cNvSpPr>
          <p:nvPr>
            <p:ph type="title"/>
          </p:nvPr>
        </p:nvSpPr>
        <p:spPr>
          <a:xfrm>
            <a:off x="960000" y="720000"/>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47" name="Google Shape;347;p18"/>
          <p:cNvSpPr/>
          <p:nvPr/>
        </p:nvSpPr>
        <p:spPr>
          <a:xfrm>
            <a:off x="10767" y="1702300"/>
            <a:ext cx="11227233" cy="255467"/>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348" name="Google Shape;348;p18"/>
          <p:cNvSpPr txBox="1">
            <a:spLocks noGrp="1"/>
          </p:cNvSpPr>
          <p:nvPr>
            <p:ph type="subTitle" idx="1"/>
          </p:nvPr>
        </p:nvSpPr>
        <p:spPr>
          <a:xfrm>
            <a:off x="6606167" y="2029633"/>
            <a:ext cx="4625200" cy="41084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600"/>
              <a:buNone/>
              <a:defRPr>
                <a:solidFill>
                  <a:srgbClr val="8E8BD8"/>
                </a:solidFill>
              </a:defRPr>
            </a:lvl1pPr>
            <a:lvl2pPr lvl="1">
              <a:spcBef>
                <a:spcPts val="0"/>
              </a:spcBef>
              <a:spcAft>
                <a:spcPts val="0"/>
              </a:spcAft>
              <a:buSzPts val="1600"/>
              <a:buNone/>
              <a:defRPr/>
            </a:lvl2pPr>
            <a:lvl3pPr lvl="2">
              <a:spcBef>
                <a:spcPts val="2133"/>
              </a:spcBef>
              <a:spcAft>
                <a:spcPts val="0"/>
              </a:spcAft>
              <a:buSzPts val="1600"/>
              <a:buNone/>
              <a:defRPr/>
            </a:lvl3pPr>
            <a:lvl4pPr lvl="3">
              <a:spcBef>
                <a:spcPts val="2133"/>
              </a:spcBef>
              <a:spcAft>
                <a:spcPts val="0"/>
              </a:spcAft>
              <a:buSzPts val="1600"/>
              <a:buNone/>
              <a:defRPr/>
            </a:lvl4pPr>
            <a:lvl5pPr lvl="4">
              <a:spcBef>
                <a:spcPts val="2133"/>
              </a:spcBef>
              <a:spcAft>
                <a:spcPts val="0"/>
              </a:spcAft>
              <a:buSzPts val="1600"/>
              <a:buNone/>
              <a:defRPr/>
            </a:lvl5pPr>
            <a:lvl6pPr lvl="5">
              <a:spcBef>
                <a:spcPts val="2133"/>
              </a:spcBef>
              <a:spcAft>
                <a:spcPts val="0"/>
              </a:spcAft>
              <a:buSzPts val="1600"/>
              <a:buNone/>
              <a:defRPr/>
            </a:lvl6pPr>
            <a:lvl7pPr lvl="6">
              <a:spcBef>
                <a:spcPts val="2133"/>
              </a:spcBef>
              <a:spcAft>
                <a:spcPts val="0"/>
              </a:spcAft>
              <a:buSzPts val="1600"/>
              <a:buNone/>
              <a:defRPr/>
            </a:lvl7pPr>
            <a:lvl8pPr lvl="7">
              <a:spcBef>
                <a:spcPts val="2133"/>
              </a:spcBef>
              <a:spcAft>
                <a:spcPts val="0"/>
              </a:spcAft>
              <a:buSzPts val="1600"/>
              <a:buNone/>
              <a:defRPr/>
            </a:lvl8pPr>
            <a:lvl9pPr lvl="8">
              <a:spcBef>
                <a:spcPts val="2133"/>
              </a:spcBef>
              <a:spcAft>
                <a:spcPts val="2133"/>
              </a:spcAft>
              <a:buSzPts val="1600"/>
              <a:buNone/>
              <a:defRPr/>
            </a:lvl9pPr>
          </a:lstStyle>
          <a:p>
            <a:endParaRPr/>
          </a:p>
        </p:txBody>
      </p:sp>
    </p:spTree>
    <p:extLst>
      <p:ext uri="{BB962C8B-B14F-4D97-AF65-F5344CB8AC3E}">
        <p14:creationId xmlns:p14="http://schemas.microsoft.com/office/powerpoint/2010/main" val="10180487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bg>
      <p:bgPr>
        <a:gradFill>
          <a:gsLst>
            <a:gs pos="0">
              <a:srgbClr val="403F6E"/>
            </a:gs>
            <a:gs pos="100000">
              <a:srgbClr val="0B0D17"/>
            </a:gs>
          </a:gsLst>
          <a:lin ang="18900044" scaled="0"/>
        </a:gradFill>
        <a:effectLst/>
      </p:bgPr>
    </p:bg>
    <p:spTree>
      <p:nvGrpSpPr>
        <p:cNvPr id="1" name="Shape 349"/>
        <p:cNvGrpSpPr/>
        <p:nvPr/>
      </p:nvGrpSpPr>
      <p:grpSpPr>
        <a:xfrm>
          <a:off x="0" y="0"/>
          <a:ext cx="0" cy="0"/>
          <a:chOff x="0" y="0"/>
          <a:chExt cx="0" cy="0"/>
        </a:xfrm>
      </p:grpSpPr>
      <p:sp>
        <p:nvSpPr>
          <p:cNvPr id="350" name="Google Shape;350;p19"/>
          <p:cNvSpPr txBox="1">
            <a:spLocks noGrp="1"/>
          </p:cNvSpPr>
          <p:nvPr>
            <p:ph type="title"/>
          </p:nvPr>
        </p:nvSpPr>
        <p:spPr>
          <a:xfrm>
            <a:off x="960000" y="720000"/>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51" name="Google Shape;351;p19"/>
          <p:cNvSpPr txBox="1">
            <a:spLocks noGrp="1"/>
          </p:cNvSpPr>
          <p:nvPr>
            <p:ph type="subTitle" idx="1"/>
          </p:nvPr>
        </p:nvSpPr>
        <p:spPr>
          <a:xfrm>
            <a:off x="960000" y="4915533"/>
            <a:ext cx="3206000" cy="559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52" name="Google Shape;352;p19"/>
          <p:cNvSpPr txBox="1">
            <a:spLocks noGrp="1"/>
          </p:cNvSpPr>
          <p:nvPr>
            <p:ph type="subTitle" idx="2"/>
          </p:nvPr>
        </p:nvSpPr>
        <p:spPr>
          <a:xfrm>
            <a:off x="960000" y="5517600"/>
            <a:ext cx="3206000" cy="62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53" name="Google Shape;353;p19"/>
          <p:cNvSpPr txBox="1">
            <a:spLocks noGrp="1"/>
          </p:cNvSpPr>
          <p:nvPr>
            <p:ph type="subTitle" idx="3"/>
          </p:nvPr>
        </p:nvSpPr>
        <p:spPr>
          <a:xfrm>
            <a:off x="4493000" y="4915533"/>
            <a:ext cx="3206000" cy="559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54" name="Google Shape;354;p19"/>
          <p:cNvSpPr txBox="1">
            <a:spLocks noGrp="1"/>
          </p:cNvSpPr>
          <p:nvPr>
            <p:ph type="subTitle" idx="4"/>
          </p:nvPr>
        </p:nvSpPr>
        <p:spPr>
          <a:xfrm>
            <a:off x="4493000" y="5517600"/>
            <a:ext cx="3206000" cy="62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55" name="Google Shape;355;p19"/>
          <p:cNvSpPr/>
          <p:nvPr/>
        </p:nvSpPr>
        <p:spPr>
          <a:xfrm>
            <a:off x="10767" y="1702300"/>
            <a:ext cx="11227233" cy="255467"/>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356" name="Google Shape;356;p19"/>
          <p:cNvSpPr txBox="1">
            <a:spLocks noGrp="1"/>
          </p:cNvSpPr>
          <p:nvPr>
            <p:ph type="subTitle" idx="5"/>
          </p:nvPr>
        </p:nvSpPr>
        <p:spPr>
          <a:xfrm>
            <a:off x="8026000" y="4915533"/>
            <a:ext cx="3206000" cy="559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57" name="Google Shape;357;p19"/>
          <p:cNvSpPr txBox="1">
            <a:spLocks noGrp="1"/>
          </p:cNvSpPr>
          <p:nvPr>
            <p:ph type="subTitle" idx="6"/>
          </p:nvPr>
        </p:nvSpPr>
        <p:spPr>
          <a:xfrm>
            <a:off x="8026000" y="5517600"/>
            <a:ext cx="3206000" cy="62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58" name="Google Shape;358;p19"/>
          <p:cNvSpPr txBox="1">
            <a:spLocks noGrp="1"/>
          </p:cNvSpPr>
          <p:nvPr>
            <p:ph type="subTitle" idx="7"/>
          </p:nvPr>
        </p:nvSpPr>
        <p:spPr>
          <a:xfrm>
            <a:off x="960000" y="2716167"/>
            <a:ext cx="3206000" cy="559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59" name="Google Shape;359;p19"/>
          <p:cNvSpPr txBox="1">
            <a:spLocks noGrp="1"/>
          </p:cNvSpPr>
          <p:nvPr>
            <p:ph type="subTitle" idx="8"/>
          </p:nvPr>
        </p:nvSpPr>
        <p:spPr>
          <a:xfrm>
            <a:off x="960000" y="3318233"/>
            <a:ext cx="3206000" cy="62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60" name="Google Shape;360;p19"/>
          <p:cNvSpPr txBox="1">
            <a:spLocks noGrp="1"/>
          </p:cNvSpPr>
          <p:nvPr>
            <p:ph type="subTitle" idx="9"/>
          </p:nvPr>
        </p:nvSpPr>
        <p:spPr>
          <a:xfrm>
            <a:off x="4493000" y="2716167"/>
            <a:ext cx="3206000" cy="559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61" name="Google Shape;361;p19"/>
          <p:cNvSpPr txBox="1">
            <a:spLocks noGrp="1"/>
          </p:cNvSpPr>
          <p:nvPr>
            <p:ph type="subTitle" idx="13"/>
          </p:nvPr>
        </p:nvSpPr>
        <p:spPr>
          <a:xfrm>
            <a:off x="4493000" y="3318233"/>
            <a:ext cx="3206000" cy="62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62" name="Google Shape;362;p19"/>
          <p:cNvSpPr txBox="1">
            <a:spLocks noGrp="1"/>
          </p:cNvSpPr>
          <p:nvPr>
            <p:ph type="subTitle" idx="14"/>
          </p:nvPr>
        </p:nvSpPr>
        <p:spPr>
          <a:xfrm>
            <a:off x="8026000" y="2716167"/>
            <a:ext cx="3206000" cy="559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63" name="Google Shape;363;p19"/>
          <p:cNvSpPr txBox="1">
            <a:spLocks noGrp="1"/>
          </p:cNvSpPr>
          <p:nvPr>
            <p:ph type="subTitle" idx="15"/>
          </p:nvPr>
        </p:nvSpPr>
        <p:spPr>
          <a:xfrm>
            <a:off x="8026000" y="3318233"/>
            <a:ext cx="3206000" cy="62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Tree>
    <p:extLst>
      <p:ext uri="{BB962C8B-B14F-4D97-AF65-F5344CB8AC3E}">
        <p14:creationId xmlns:p14="http://schemas.microsoft.com/office/powerpoint/2010/main" val="332288492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364"/>
        <p:cNvGrpSpPr/>
        <p:nvPr/>
      </p:nvGrpSpPr>
      <p:grpSpPr>
        <a:xfrm>
          <a:off x="0" y="0"/>
          <a:ext cx="0" cy="0"/>
          <a:chOff x="0" y="0"/>
          <a:chExt cx="0" cy="0"/>
        </a:xfrm>
      </p:grpSpPr>
      <p:sp>
        <p:nvSpPr>
          <p:cNvPr id="365" name="Google Shape;365;p20"/>
          <p:cNvSpPr txBox="1">
            <a:spLocks noGrp="1"/>
          </p:cNvSpPr>
          <p:nvPr>
            <p:ph type="title" hasCustomPrompt="1"/>
          </p:nvPr>
        </p:nvSpPr>
        <p:spPr>
          <a:xfrm>
            <a:off x="960005" y="2533533"/>
            <a:ext cx="2982400" cy="1581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10666">
                <a:solidFill>
                  <a:srgbClr val="FFFFFF"/>
                </a:solidFill>
              </a:defRPr>
            </a:lvl1pPr>
            <a:lvl2pPr lvl="1" algn="ctr" rtl="0">
              <a:spcBef>
                <a:spcPts val="0"/>
              </a:spcBef>
              <a:spcAft>
                <a:spcPts val="0"/>
              </a:spcAft>
              <a:buClr>
                <a:srgbClr val="775EF5"/>
              </a:buClr>
              <a:buSzPts val="8000"/>
              <a:buNone/>
              <a:defRPr sz="10666">
                <a:solidFill>
                  <a:srgbClr val="775EF5"/>
                </a:solidFill>
              </a:defRPr>
            </a:lvl2pPr>
            <a:lvl3pPr lvl="2" algn="ctr" rtl="0">
              <a:spcBef>
                <a:spcPts val="0"/>
              </a:spcBef>
              <a:spcAft>
                <a:spcPts val="0"/>
              </a:spcAft>
              <a:buClr>
                <a:srgbClr val="775EF5"/>
              </a:buClr>
              <a:buSzPts val="8000"/>
              <a:buNone/>
              <a:defRPr sz="10666">
                <a:solidFill>
                  <a:srgbClr val="775EF5"/>
                </a:solidFill>
              </a:defRPr>
            </a:lvl3pPr>
            <a:lvl4pPr lvl="3" algn="ctr" rtl="0">
              <a:spcBef>
                <a:spcPts val="0"/>
              </a:spcBef>
              <a:spcAft>
                <a:spcPts val="0"/>
              </a:spcAft>
              <a:buClr>
                <a:srgbClr val="775EF5"/>
              </a:buClr>
              <a:buSzPts val="8000"/>
              <a:buNone/>
              <a:defRPr sz="10666">
                <a:solidFill>
                  <a:srgbClr val="775EF5"/>
                </a:solidFill>
              </a:defRPr>
            </a:lvl4pPr>
            <a:lvl5pPr lvl="4" algn="ctr" rtl="0">
              <a:spcBef>
                <a:spcPts val="0"/>
              </a:spcBef>
              <a:spcAft>
                <a:spcPts val="0"/>
              </a:spcAft>
              <a:buClr>
                <a:srgbClr val="775EF5"/>
              </a:buClr>
              <a:buSzPts val="8000"/>
              <a:buNone/>
              <a:defRPr sz="10666">
                <a:solidFill>
                  <a:srgbClr val="775EF5"/>
                </a:solidFill>
              </a:defRPr>
            </a:lvl5pPr>
            <a:lvl6pPr lvl="5" algn="ctr" rtl="0">
              <a:spcBef>
                <a:spcPts val="0"/>
              </a:spcBef>
              <a:spcAft>
                <a:spcPts val="0"/>
              </a:spcAft>
              <a:buClr>
                <a:srgbClr val="775EF5"/>
              </a:buClr>
              <a:buSzPts val="8000"/>
              <a:buNone/>
              <a:defRPr sz="10666">
                <a:solidFill>
                  <a:srgbClr val="775EF5"/>
                </a:solidFill>
              </a:defRPr>
            </a:lvl6pPr>
            <a:lvl7pPr lvl="6" algn="ctr" rtl="0">
              <a:spcBef>
                <a:spcPts val="0"/>
              </a:spcBef>
              <a:spcAft>
                <a:spcPts val="0"/>
              </a:spcAft>
              <a:buClr>
                <a:srgbClr val="775EF5"/>
              </a:buClr>
              <a:buSzPts val="8000"/>
              <a:buNone/>
              <a:defRPr sz="10666">
                <a:solidFill>
                  <a:srgbClr val="775EF5"/>
                </a:solidFill>
              </a:defRPr>
            </a:lvl7pPr>
            <a:lvl8pPr lvl="7" algn="ctr" rtl="0">
              <a:spcBef>
                <a:spcPts val="0"/>
              </a:spcBef>
              <a:spcAft>
                <a:spcPts val="0"/>
              </a:spcAft>
              <a:buClr>
                <a:srgbClr val="775EF5"/>
              </a:buClr>
              <a:buSzPts val="8000"/>
              <a:buNone/>
              <a:defRPr sz="10666">
                <a:solidFill>
                  <a:srgbClr val="775EF5"/>
                </a:solidFill>
              </a:defRPr>
            </a:lvl8pPr>
            <a:lvl9pPr lvl="8" algn="ctr" rtl="0">
              <a:spcBef>
                <a:spcPts val="0"/>
              </a:spcBef>
              <a:spcAft>
                <a:spcPts val="0"/>
              </a:spcAft>
              <a:buClr>
                <a:srgbClr val="775EF5"/>
              </a:buClr>
              <a:buSzPts val="8000"/>
              <a:buNone/>
              <a:defRPr sz="10666">
                <a:solidFill>
                  <a:srgbClr val="775EF5"/>
                </a:solidFill>
              </a:defRPr>
            </a:lvl9pPr>
          </a:lstStyle>
          <a:p>
            <a:r>
              <a:t>xx%</a:t>
            </a:r>
          </a:p>
        </p:txBody>
      </p:sp>
      <p:sp>
        <p:nvSpPr>
          <p:cNvPr id="366" name="Google Shape;366;p20"/>
          <p:cNvSpPr txBox="1">
            <a:spLocks noGrp="1"/>
          </p:cNvSpPr>
          <p:nvPr>
            <p:ph type="subTitle" idx="1"/>
          </p:nvPr>
        </p:nvSpPr>
        <p:spPr>
          <a:xfrm>
            <a:off x="960005" y="4556633"/>
            <a:ext cx="2982400" cy="5596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ctr" rtl="0">
              <a:spcBef>
                <a:spcPts val="2133"/>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67" name="Google Shape;367;p20"/>
          <p:cNvSpPr txBox="1">
            <a:spLocks noGrp="1"/>
          </p:cNvSpPr>
          <p:nvPr>
            <p:ph type="subTitle" idx="2"/>
          </p:nvPr>
        </p:nvSpPr>
        <p:spPr>
          <a:xfrm>
            <a:off x="960000" y="5207200"/>
            <a:ext cx="2982400" cy="93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2133"/>
              </a:spcBef>
              <a:spcAft>
                <a:spcPts val="0"/>
              </a:spcAft>
              <a:buClr>
                <a:srgbClr val="8E8BD8"/>
              </a:buClr>
              <a:buSzPts val="1600"/>
              <a:buNone/>
              <a:defRPr>
                <a:solidFill>
                  <a:srgbClr val="8E8BD8"/>
                </a:solidFill>
              </a:defRPr>
            </a:lvl2pPr>
            <a:lvl3pPr lvl="2" algn="ctr" rtl="0">
              <a:spcBef>
                <a:spcPts val="2133"/>
              </a:spcBef>
              <a:spcAft>
                <a:spcPts val="0"/>
              </a:spcAft>
              <a:buClr>
                <a:srgbClr val="8E8BD8"/>
              </a:buClr>
              <a:buSzPts val="1600"/>
              <a:buNone/>
              <a:defRPr>
                <a:solidFill>
                  <a:srgbClr val="8E8BD8"/>
                </a:solidFill>
              </a:defRPr>
            </a:lvl3pPr>
            <a:lvl4pPr lvl="3" algn="ctr" rtl="0">
              <a:spcBef>
                <a:spcPts val="2133"/>
              </a:spcBef>
              <a:spcAft>
                <a:spcPts val="0"/>
              </a:spcAft>
              <a:buClr>
                <a:srgbClr val="8E8BD8"/>
              </a:buClr>
              <a:buSzPts val="1600"/>
              <a:buNone/>
              <a:defRPr>
                <a:solidFill>
                  <a:srgbClr val="8E8BD8"/>
                </a:solidFill>
              </a:defRPr>
            </a:lvl4pPr>
            <a:lvl5pPr lvl="4" algn="ctr" rtl="0">
              <a:spcBef>
                <a:spcPts val="2133"/>
              </a:spcBef>
              <a:spcAft>
                <a:spcPts val="0"/>
              </a:spcAft>
              <a:buClr>
                <a:srgbClr val="8E8BD8"/>
              </a:buClr>
              <a:buSzPts val="1600"/>
              <a:buNone/>
              <a:defRPr>
                <a:solidFill>
                  <a:srgbClr val="8E8BD8"/>
                </a:solidFill>
              </a:defRPr>
            </a:lvl5pPr>
            <a:lvl6pPr lvl="5" algn="ctr" rtl="0">
              <a:spcBef>
                <a:spcPts val="2133"/>
              </a:spcBef>
              <a:spcAft>
                <a:spcPts val="0"/>
              </a:spcAft>
              <a:buClr>
                <a:srgbClr val="8E8BD8"/>
              </a:buClr>
              <a:buSzPts val="1600"/>
              <a:buNone/>
              <a:defRPr>
                <a:solidFill>
                  <a:srgbClr val="8E8BD8"/>
                </a:solidFill>
              </a:defRPr>
            </a:lvl6pPr>
            <a:lvl7pPr lvl="6" algn="ctr" rtl="0">
              <a:spcBef>
                <a:spcPts val="2133"/>
              </a:spcBef>
              <a:spcAft>
                <a:spcPts val="0"/>
              </a:spcAft>
              <a:buClr>
                <a:srgbClr val="8E8BD8"/>
              </a:buClr>
              <a:buSzPts val="1600"/>
              <a:buNone/>
              <a:defRPr>
                <a:solidFill>
                  <a:srgbClr val="8E8BD8"/>
                </a:solidFill>
              </a:defRPr>
            </a:lvl7pPr>
            <a:lvl8pPr lvl="7" algn="ctr" rtl="0">
              <a:spcBef>
                <a:spcPts val="2133"/>
              </a:spcBef>
              <a:spcAft>
                <a:spcPts val="0"/>
              </a:spcAft>
              <a:buClr>
                <a:srgbClr val="8E8BD8"/>
              </a:buClr>
              <a:buSzPts val="1600"/>
              <a:buNone/>
              <a:defRPr>
                <a:solidFill>
                  <a:srgbClr val="8E8BD8"/>
                </a:solidFill>
              </a:defRPr>
            </a:lvl8pPr>
            <a:lvl9pPr lvl="8" algn="ctr" rtl="0">
              <a:spcBef>
                <a:spcPts val="2133"/>
              </a:spcBef>
              <a:spcAft>
                <a:spcPts val="2133"/>
              </a:spcAft>
              <a:buClr>
                <a:srgbClr val="8E8BD8"/>
              </a:buClr>
              <a:buSzPts val="1600"/>
              <a:buNone/>
              <a:defRPr>
                <a:solidFill>
                  <a:srgbClr val="8E8BD8"/>
                </a:solidFill>
              </a:defRPr>
            </a:lvl9pPr>
          </a:lstStyle>
          <a:p>
            <a:endParaRPr/>
          </a:p>
        </p:txBody>
      </p:sp>
      <p:sp>
        <p:nvSpPr>
          <p:cNvPr id="368" name="Google Shape;368;p20"/>
          <p:cNvSpPr txBox="1">
            <a:spLocks noGrp="1"/>
          </p:cNvSpPr>
          <p:nvPr>
            <p:ph type="title" idx="3"/>
          </p:nvPr>
        </p:nvSpPr>
        <p:spPr>
          <a:xfrm>
            <a:off x="960000" y="720000"/>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69" name="Google Shape;369;p20"/>
          <p:cNvSpPr/>
          <p:nvPr/>
        </p:nvSpPr>
        <p:spPr>
          <a:xfrm>
            <a:off x="10767" y="1702300"/>
            <a:ext cx="11227233" cy="255467"/>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370" name="Google Shape;370;p20"/>
          <p:cNvSpPr txBox="1">
            <a:spLocks noGrp="1"/>
          </p:cNvSpPr>
          <p:nvPr>
            <p:ph type="title" idx="4" hasCustomPrompt="1"/>
          </p:nvPr>
        </p:nvSpPr>
        <p:spPr>
          <a:xfrm>
            <a:off x="4604805" y="2533533"/>
            <a:ext cx="2982400" cy="1581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10666">
                <a:solidFill>
                  <a:srgbClr val="FFFFFF"/>
                </a:solidFill>
              </a:defRPr>
            </a:lvl1pPr>
            <a:lvl2pPr lvl="1" algn="ctr" rtl="0">
              <a:spcBef>
                <a:spcPts val="0"/>
              </a:spcBef>
              <a:spcAft>
                <a:spcPts val="0"/>
              </a:spcAft>
              <a:buClr>
                <a:srgbClr val="775EF5"/>
              </a:buClr>
              <a:buSzPts val="8000"/>
              <a:buNone/>
              <a:defRPr sz="10666">
                <a:solidFill>
                  <a:srgbClr val="775EF5"/>
                </a:solidFill>
              </a:defRPr>
            </a:lvl2pPr>
            <a:lvl3pPr lvl="2" algn="ctr" rtl="0">
              <a:spcBef>
                <a:spcPts val="0"/>
              </a:spcBef>
              <a:spcAft>
                <a:spcPts val="0"/>
              </a:spcAft>
              <a:buClr>
                <a:srgbClr val="775EF5"/>
              </a:buClr>
              <a:buSzPts val="8000"/>
              <a:buNone/>
              <a:defRPr sz="10666">
                <a:solidFill>
                  <a:srgbClr val="775EF5"/>
                </a:solidFill>
              </a:defRPr>
            </a:lvl3pPr>
            <a:lvl4pPr lvl="3" algn="ctr" rtl="0">
              <a:spcBef>
                <a:spcPts val="0"/>
              </a:spcBef>
              <a:spcAft>
                <a:spcPts val="0"/>
              </a:spcAft>
              <a:buClr>
                <a:srgbClr val="775EF5"/>
              </a:buClr>
              <a:buSzPts val="8000"/>
              <a:buNone/>
              <a:defRPr sz="10666">
                <a:solidFill>
                  <a:srgbClr val="775EF5"/>
                </a:solidFill>
              </a:defRPr>
            </a:lvl4pPr>
            <a:lvl5pPr lvl="4" algn="ctr" rtl="0">
              <a:spcBef>
                <a:spcPts val="0"/>
              </a:spcBef>
              <a:spcAft>
                <a:spcPts val="0"/>
              </a:spcAft>
              <a:buClr>
                <a:srgbClr val="775EF5"/>
              </a:buClr>
              <a:buSzPts val="8000"/>
              <a:buNone/>
              <a:defRPr sz="10666">
                <a:solidFill>
                  <a:srgbClr val="775EF5"/>
                </a:solidFill>
              </a:defRPr>
            </a:lvl5pPr>
            <a:lvl6pPr lvl="5" algn="ctr" rtl="0">
              <a:spcBef>
                <a:spcPts val="0"/>
              </a:spcBef>
              <a:spcAft>
                <a:spcPts val="0"/>
              </a:spcAft>
              <a:buClr>
                <a:srgbClr val="775EF5"/>
              </a:buClr>
              <a:buSzPts val="8000"/>
              <a:buNone/>
              <a:defRPr sz="10666">
                <a:solidFill>
                  <a:srgbClr val="775EF5"/>
                </a:solidFill>
              </a:defRPr>
            </a:lvl6pPr>
            <a:lvl7pPr lvl="6" algn="ctr" rtl="0">
              <a:spcBef>
                <a:spcPts val="0"/>
              </a:spcBef>
              <a:spcAft>
                <a:spcPts val="0"/>
              </a:spcAft>
              <a:buClr>
                <a:srgbClr val="775EF5"/>
              </a:buClr>
              <a:buSzPts val="8000"/>
              <a:buNone/>
              <a:defRPr sz="10666">
                <a:solidFill>
                  <a:srgbClr val="775EF5"/>
                </a:solidFill>
              </a:defRPr>
            </a:lvl7pPr>
            <a:lvl8pPr lvl="7" algn="ctr" rtl="0">
              <a:spcBef>
                <a:spcPts val="0"/>
              </a:spcBef>
              <a:spcAft>
                <a:spcPts val="0"/>
              </a:spcAft>
              <a:buClr>
                <a:srgbClr val="775EF5"/>
              </a:buClr>
              <a:buSzPts val="8000"/>
              <a:buNone/>
              <a:defRPr sz="10666">
                <a:solidFill>
                  <a:srgbClr val="775EF5"/>
                </a:solidFill>
              </a:defRPr>
            </a:lvl8pPr>
            <a:lvl9pPr lvl="8" algn="ctr" rtl="0">
              <a:spcBef>
                <a:spcPts val="0"/>
              </a:spcBef>
              <a:spcAft>
                <a:spcPts val="0"/>
              </a:spcAft>
              <a:buClr>
                <a:srgbClr val="775EF5"/>
              </a:buClr>
              <a:buSzPts val="8000"/>
              <a:buNone/>
              <a:defRPr sz="10666">
                <a:solidFill>
                  <a:srgbClr val="775EF5"/>
                </a:solidFill>
              </a:defRPr>
            </a:lvl9pPr>
          </a:lstStyle>
          <a:p>
            <a:r>
              <a:t>xx%</a:t>
            </a:r>
          </a:p>
        </p:txBody>
      </p:sp>
      <p:sp>
        <p:nvSpPr>
          <p:cNvPr id="371" name="Google Shape;371;p20"/>
          <p:cNvSpPr txBox="1">
            <a:spLocks noGrp="1"/>
          </p:cNvSpPr>
          <p:nvPr>
            <p:ph type="subTitle" idx="5"/>
          </p:nvPr>
        </p:nvSpPr>
        <p:spPr>
          <a:xfrm>
            <a:off x="4604805" y="4556633"/>
            <a:ext cx="2982400" cy="5596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ctr" rtl="0">
              <a:spcBef>
                <a:spcPts val="2133"/>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72" name="Google Shape;372;p20"/>
          <p:cNvSpPr txBox="1">
            <a:spLocks noGrp="1"/>
          </p:cNvSpPr>
          <p:nvPr>
            <p:ph type="subTitle" idx="6"/>
          </p:nvPr>
        </p:nvSpPr>
        <p:spPr>
          <a:xfrm>
            <a:off x="4604800" y="5207200"/>
            <a:ext cx="2982400" cy="93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2133"/>
              </a:spcBef>
              <a:spcAft>
                <a:spcPts val="0"/>
              </a:spcAft>
              <a:buClr>
                <a:srgbClr val="8E8BD8"/>
              </a:buClr>
              <a:buSzPts val="1600"/>
              <a:buNone/>
              <a:defRPr>
                <a:solidFill>
                  <a:srgbClr val="8E8BD8"/>
                </a:solidFill>
              </a:defRPr>
            </a:lvl2pPr>
            <a:lvl3pPr lvl="2" algn="ctr" rtl="0">
              <a:spcBef>
                <a:spcPts val="2133"/>
              </a:spcBef>
              <a:spcAft>
                <a:spcPts val="0"/>
              </a:spcAft>
              <a:buClr>
                <a:srgbClr val="8E8BD8"/>
              </a:buClr>
              <a:buSzPts val="1600"/>
              <a:buNone/>
              <a:defRPr>
                <a:solidFill>
                  <a:srgbClr val="8E8BD8"/>
                </a:solidFill>
              </a:defRPr>
            </a:lvl3pPr>
            <a:lvl4pPr lvl="3" algn="ctr" rtl="0">
              <a:spcBef>
                <a:spcPts val="2133"/>
              </a:spcBef>
              <a:spcAft>
                <a:spcPts val="0"/>
              </a:spcAft>
              <a:buClr>
                <a:srgbClr val="8E8BD8"/>
              </a:buClr>
              <a:buSzPts val="1600"/>
              <a:buNone/>
              <a:defRPr>
                <a:solidFill>
                  <a:srgbClr val="8E8BD8"/>
                </a:solidFill>
              </a:defRPr>
            </a:lvl4pPr>
            <a:lvl5pPr lvl="4" algn="ctr" rtl="0">
              <a:spcBef>
                <a:spcPts val="2133"/>
              </a:spcBef>
              <a:spcAft>
                <a:spcPts val="0"/>
              </a:spcAft>
              <a:buClr>
                <a:srgbClr val="8E8BD8"/>
              </a:buClr>
              <a:buSzPts val="1600"/>
              <a:buNone/>
              <a:defRPr>
                <a:solidFill>
                  <a:srgbClr val="8E8BD8"/>
                </a:solidFill>
              </a:defRPr>
            </a:lvl5pPr>
            <a:lvl6pPr lvl="5" algn="ctr" rtl="0">
              <a:spcBef>
                <a:spcPts val="2133"/>
              </a:spcBef>
              <a:spcAft>
                <a:spcPts val="0"/>
              </a:spcAft>
              <a:buClr>
                <a:srgbClr val="8E8BD8"/>
              </a:buClr>
              <a:buSzPts val="1600"/>
              <a:buNone/>
              <a:defRPr>
                <a:solidFill>
                  <a:srgbClr val="8E8BD8"/>
                </a:solidFill>
              </a:defRPr>
            </a:lvl6pPr>
            <a:lvl7pPr lvl="6" algn="ctr" rtl="0">
              <a:spcBef>
                <a:spcPts val="2133"/>
              </a:spcBef>
              <a:spcAft>
                <a:spcPts val="0"/>
              </a:spcAft>
              <a:buClr>
                <a:srgbClr val="8E8BD8"/>
              </a:buClr>
              <a:buSzPts val="1600"/>
              <a:buNone/>
              <a:defRPr>
                <a:solidFill>
                  <a:srgbClr val="8E8BD8"/>
                </a:solidFill>
              </a:defRPr>
            </a:lvl7pPr>
            <a:lvl8pPr lvl="7" algn="ctr" rtl="0">
              <a:spcBef>
                <a:spcPts val="2133"/>
              </a:spcBef>
              <a:spcAft>
                <a:spcPts val="0"/>
              </a:spcAft>
              <a:buClr>
                <a:srgbClr val="8E8BD8"/>
              </a:buClr>
              <a:buSzPts val="1600"/>
              <a:buNone/>
              <a:defRPr>
                <a:solidFill>
                  <a:srgbClr val="8E8BD8"/>
                </a:solidFill>
              </a:defRPr>
            </a:lvl8pPr>
            <a:lvl9pPr lvl="8" algn="ctr" rtl="0">
              <a:spcBef>
                <a:spcPts val="2133"/>
              </a:spcBef>
              <a:spcAft>
                <a:spcPts val="2133"/>
              </a:spcAft>
              <a:buClr>
                <a:srgbClr val="8E8BD8"/>
              </a:buClr>
              <a:buSzPts val="1600"/>
              <a:buNone/>
              <a:defRPr>
                <a:solidFill>
                  <a:srgbClr val="8E8BD8"/>
                </a:solidFill>
              </a:defRPr>
            </a:lvl9pPr>
          </a:lstStyle>
          <a:p>
            <a:endParaRPr/>
          </a:p>
        </p:txBody>
      </p:sp>
      <p:sp>
        <p:nvSpPr>
          <p:cNvPr id="373" name="Google Shape;373;p20"/>
          <p:cNvSpPr txBox="1">
            <a:spLocks noGrp="1"/>
          </p:cNvSpPr>
          <p:nvPr>
            <p:ph type="title" idx="7" hasCustomPrompt="1"/>
          </p:nvPr>
        </p:nvSpPr>
        <p:spPr>
          <a:xfrm>
            <a:off x="8249605" y="2533533"/>
            <a:ext cx="2982400" cy="1581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10666">
                <a:solidFill>
                  <a:srgbClr val="FFFFFF"/>
                </a:solidFill>
              </a:defRPr>
            </a:lvl1pPr>
            <a:lvl2pPr lvl="1" algn="ctr" rtl="0">
              <a:spcBef>
                <a:spcPts val="0"/>
              </a:spcBef>
              <a:spcAft>
                <a:spcPts val="0"/>
              </a:spcAft>
              <a:buClr>
                <a:srgbClr val="775EF5"/>
              </a:buClr>
              <a:buSzPts val="8000"/>
              <a:buNone/>
              <a:defRPr sz="10666">
                <a:solidFill>
                  <a:srgbClr val="775EF5"/>
                </a:solidFill>
              </a:defRPr>
            </a:lvl2pPr>
            <a:lvl3pPr lvl="2" algn="ctr" rtl="0">
              <a:spcBef>
                <a:spcPts val="0"/>
              </a:spcBef>
              <a:spcAft>
                <a:spcPts val="0"/>
              </a:spcAft>
              <a:buClr>
                <a:srgbClr val="775EF5"/>
              </a:buClr>
              <a:buSzPts val="8000"/>
              <a:buNone/>
              <a:defRPr sz="10666">
                <a:solidFill>
                  <a:srgbClr val="775EF5"/>
                </a:solidFill>
              </a:defRPr>
            </a:lvl3pPr>
            <a:lvl4pPr lvl="3" algn="ctr" rtl="0">
              <a:spcBef>
                <a:spcPts val="0"/>
              </a:spcBef>
              <a:spcAft>
                <a:spcPts val="0"/>
              </a:spcAft>
              <a:buClr>
                <a:srgbClr val="775EF5"/>
              </a:buClr>
              <a:buSzPts val="8000"/>
              <a:buNone/>
              <a:defRPr sz="10666">
                <a:solidFill>
                  <a:srgbClr val="775EF5"/>
                </a:solidFill>
              </a:defRPr>
            </a:lvl4pPr>
            <a:lvl5pPr lvl="4" algn="ctr" rtl="0">
              <a:spcBef>
                <a:spcPts val="0"/>
              </a:spcBef>
              <a:spcAft>
                <a:spcPts val="0"/>
              </a:spcAft>
              <a:buClr>
                <a:srgbClr val="775EF5"/>
              </a:buClr>
              <a:buSzPts val="8000"/>
              <a:buNone/>
              <a:defRPr sz="10666">
                <a:solidFill>
                  <a:srgbClr val="775EF5"/>
                </a:solidFill>
              </a:defRPr>
            </a:lvl5pPr>
            <a:lvl6pPr lvl="5" algn="ctr" rtl="0">
              <a:spcBef>
                <a:spcPts val="0"/>
              </a:spcBef>
              <a:spcAft>
                <a:spcPts val="0"/>
              </a:spcAft>
              <a:buClr>
                <a:srgbClr val="775EF5"/>
              </a:buClr>
              <a:buSzPts val="8000"/>
              <a:buNone/>
              <a:defRPr sz="10666">
                <a:solidFill>
                  <a:srgbClr val="775EF5"/>
                </a:solidFill>
              </a:defRPr>
            </a:lvl6pPr>
            <a:lvl7pPr lvl="6" algn="ctr" rtl="0">
              <a:spcBef>
                <a:spcPts val="0"/>
              </a:spcBef>
              <a:spcAft>
                <a:spcPts val="0"/>
              </a:spcAft>
              <a:buClr>
                <a:srgbClr val="775EF5"/>
              </a:buClr>
              <a:buSzPts val="8000"/>
              <a:buNone/>
              <a:defRPr sz="10666">
                <a:solidFill>
                  <a:srgbClr val="775EF5"/>
                </a:solidFill>
              </a:defRPr>
            </a:lvl7pPr>
            <a:lvl8pPr lvl="7" algn="ctr" rtl="0">
              <a:spcBef>
                <a:spcPts val="0"/>
              </a:spcBef>
              <a:spcAft>
                <a:spcPts val="0"/>
              </a:spcAft>
              <a:buClr>
                <a:srgbClr val="775EF5"/>
              </a:buClr>
              <a:buSzPts val="8000"/>
              <a:buNone/>
              <a:defRPr sz="10666">
                <a:solidFill>
                  <a:srgbClr val="775EF5"/>
                </a:solidFill>
              </a:defRPr>
            </a:lvl8pPr>
            <a:lvl9pPr lvl="8" algn="ctr" rtl="0">
              <a:spcBef>
                <a:spcPts val="0"/>
              </a:spcBef>
              <a:spcAft>
                <a:spcPts val="0"/>
              </a:spcAft>
              <a:buClr>
                <a:srgbClr val="775EF5"/>
              </a:buClr>
              <a:buSzPts val="8000"/>
              <a:buNone/>
              <a:defRPr sz="10666">
                <a:solidFill>
                  <a:srgbClr val="775EF5"/>
                </a:solidFill>
              </a:defRPr>
            </a:lvl9pPr>
          </a:lstStyle>
          <a:p>
            <a:r>
              <a:t>xx%</a:t>
            </a:r>
          </a:p>
        </p:txBody>
      </p:sp>
      <p:sp>
        <p:nvSpPr>
          <p:cNvPr id="374" name="Google Shape;374;p20"/>
          <p:cNvSpPr txBox="1">
            <a:spLocks noGrp="1"/>
          </p:cNvSpPr>
          <p:nvPr>
            <p:ph type="subTitle" idx="8"/>
          </p:nvPr>
        </p:nvSpPr>
        <p:spPr>
          <a:xfrm>
            <a:off x="8249605" y="4556633"/>
            <a:ext cx="2982400" cy="5596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ctr" rtl="0">
              <a:spcBef>
                <a:spcPts val="2133"/>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75" name="Google Shape;375;p20"/>
          <p:cNvSpPr txBox="1">
            <a:spLocks noGrp="1"/>
          </p:cNvSpPr>
          <p:nvPr>
            <p:ph type="subTitle" idx="9"/>
          </p:nvPr>
        </p:nvSpPr>
        <p:spPr>
          <a:xfrm>
            <a:off x="8249600" y="5207200"/>
            <a:ext cx="2982400" cy="93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2133"/>
              </a:spcBef>
              <a:spcAft>
                <a:spcPts val="0"/>
              </a:spcAft>
              <a:buClr>
                <a:srgbClr val="8E8BD8"/>
              </a:buClr>
              <a:buSzPts val="1600"/>
              <a:buNone/>
              <a:defRPr>
                <a:solidFill>
                  <a:srgbClr val="8E8BD8"/>
                </a:solidFill>
              </a:defRPr>
            </a:lvl2pPr>
            <a:lvl3pPr lvl="2" algn="ctr" rtl="0">
              <a:spcBef>
                <a:spcPts val="2133"/>
              </a:spcBef>
              <a:spcAft>
                <a:spcPts val="0"/>
              </a:spcAft>
              <a:buClr>
                <a:srgbClr val="8E8BD8"/>
              </a:buClr>
              <a:buSzPts val="1600"/>
              <a:buNone/>
              <a:defRPr>
                <a:solidFill>
                  <a:srgbClr val="8E8BD8"/>
                </a:solidFill>
              </a:defRPr>
            </a:lvl3pPr>
            <a:lvl4pPr lvl="3" algn="ctr" rtl="0">
              <a:spcBef>
                <a:spcPts val="2133"/>
              </a:spcBef>
              <a:spcAft>
                <a:spcPts val="0"/>
              </a:spcAft>
              <a:buClr>
                <a:srgbClr val="8E8BD8"/>
              </a:buClr>
              <a:buSzPts val="1600"/>
              <a:buNone/>
              <a:defRPr>
                <a:solidFill>
                  <a:srgbClr val="8E8BD8"/>
                </a:solidFill>
              </a:defRPr>
            </a:lvl4pPr>
            <a:lvl5pPr lvl="4" algn="ctr" rtl="0">
              <a:spcBef>
                <a:spcPts val="2133"/>
              </a:spcBef>
              <a:spcAft>
                <a:spcPts val="0"/>
              </a:spcAft>
              <a:buClr>
                <a:srgbClr val="8E8BD8"/>
              </a:buClr>
              <a:buSzPts val="1600"/>
              <a:buNone/>
              <a:defRPr>
                <a:solidFill>
                  <a:srgbClr val="8E8BD8"/>
                </a:solidFill>
              </a:defRPr>
            </a:lvl5pPr>
            <a:lvl6pPr lvl="5" algn="ctr" rtl="0">
              <a:spcBef>
                <a:spcPts val="2133"/>
              </a:spcBef>
              <a:spcAft>
                <a:spcPts val="0"/>
              </a:spcAft>
              <a:buClr>
                <a:srgbClr val="8E8BD8"/>
              </a:buClr>
              <a:buSzPts val="1600"/>
              <a:buNone/>
              <a:defRPr>
                <a:solidFill>
                  <a:srgbClr val="8E8BD8"/>
                </a:solidFill>
              </a:defRPr>
            </a:lvl6pPr>
            <a:lvl7pPr lvl="6" algn="ctr" rtl="0">
              <a:spcBef>
                <a:spcPts val="2133"/>
              </a:spcBef>
              <a:spcAft>
                <a:spcPts val="0"/>
              </a:spcAft>
              <a:buClr>
                <a:srgbClr val="8E8BD8"/>
              </a:buClr>
              <a:buSzPts val="1600"/>
              <a:buNone/>
              <a:defRPr>
                <a:solidFill>
                  <a:srgbClr val="8E8BD8"/>
                </a:solidFill>
              </a:defRPr>
            </a:lvl7pPr>
            <a:lvl8pPr lvl="7" algn="ctr" rtl="0">
              <a:spcBef>
                <a:spcPts val="2133"/>
              </a:spcBef>
              <a:spcAft>
                <a:spcPts val="0"/>
              </a:spcAft>
              <a:buClr>
                <a:srgbClr val="8E8BD8"/>
              </a:buClr>
              <a:buSzPts val="1600"/>
              <a:buNone/>
              <a:defRPr>
                <a:solidFill>
                  <a:srgbClr val="8E8BD8"/>
                </a:solidFill>
              </a:defRPr>
            </a:lvl8pPr>
            <a:lvl9pPr lvl="8" algn="ctr" rtl="0">
              <a:spcBef>
                <a:spcPts val="2133"/>
              </a:spcBef>
              <a:spcAft>
                <a:spcPts val="2133"/>
              </a:spcAft>
              <a:buClr>
                <a:srgbClr val="8E8BD8"/>
              </a:buClr>
              <a:buSzPts val="1600"/>
              <a:buNone/>
              <a:defRPr>
                <a:solidFill>
                  <a:srgbClr val="8E8BD8"/>
                </a:solidFill>
              </a:defRPr>
            </a:lvl9pPr>
          </a:lstStyle>
          <a:p>
            <a:endParaRPr/>
          </a:p>
        </p:txBody>
      </p:sp>
    </p:spTree>
    <p:extLst>
      <p:ext uri="{BB962C8B-B14F-4D97-AF65-F5344CB8AC3E}">
        <p14:creationId xmlns:p14="http://schemas.microsoft.com/office/powerpoint/2010/main" val="38889799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69"/>
        <p:cNvGrpSpPr/>
        <p:nvPr/>
      </p:nvGrpSpPr>
      <p:grpSpPr>
        <a:xfrm>
          <a:off x="0" y="0"/>
          <a:ext cx="0" cy="0"/>
          <a:chOff x="0" y="0"/>
          <a:chExt cx="0" cy="0"/>
        </a:xfrm>
      </p:grpSpPr>
      <p:sp>
        <p:nvSpPr>
          <p:cNvPr id="70" name="Google Shape;70;p3"/>
          <p:cNvSpPr txBox="1">
            <a:spLocks noGrp="1"/>
          </p:cNvSpPr>
          <p:nvPr>
            <p:ph type="title"/>
          </p:nvPr>
        </p:nvSpPr>
        <p:spPr>
          <a:xfrm>
            <a:off x="5933933" y="2455051"/>
            <a:ext cx="3399600" cy="7476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333"/>
            </a:lvl1pPr>
            <a:lvl2pPr lvl="1">
              <a:spcBef>
                <a:spcPts val="0"/>
              </a:spcBef>
              <a:spcAft>
                <a:spcPts val="0"/>
              </a:spcAft>
              <a:buSzPts val="3600"/>
              <a:buNone/>
              <a:defRPr sz="4800"/>
            </a:lvl2pPr>
            <a:lvl3pPr lvl="2">
              <a:spcBef>
                <a:spcPts val="0"/>
              </a:spcBef>
              <a:spcAft>
                <a:spcPts val="0"/>
              </a:spcAft>
              <a:buSzPts val="3600"/>
              <a:buNone/>
              <a:defRPr sz="4800"/>
            </a:lvl3pPr>
            <a:lvl4pPr lvl="3">
              <a:spcBef>
                <a:spcPts val="0"/>
              </a:spcBef>
              <a:spcAft>
                <a:spcPts val="0"/>
              </a:spcAft>
              <a:buSzPts val="3600"/>
              <a:buNone/>
              <a:defRPr sz="4800"/>
            </a:lvl4pPr>
            <a:lvl5pPr lvl="4">
              <a:spcBef>
                <a:spcPts val="0"/>
              </a:spcBef>
              <a:spcAft>
                <a:spcPts val="0"/>
              </a:spcAft>
              <a:buSzPts val="3600"/>
              <a:buNone/>
              <a:defRPr sz="4800"/>
            </a:lvl5pPr>
            <a:lvl6pPr lvl="5">
              <a:spcBef>
                <a:spcPts val="0"/>
              </a:spcBef>
              <a:spcAft>
                <a:spcPts val="0"/>
              </a:spcAft>
              <a:buSzPts val="3600"/>
              <a:buNone/>
              <a:defRPr sz="4800"/>
            </a:lvl6pPr>
            <a:lvl7pPr lvl="6">
              <a:spcBef>
                <a:spcPts val="0"/>
              </a:spcBef>
              <a:spcAft>
                <a:spcPts val="0"/>
              </a:spcAft>
              <a:buSzPts val="3600"/>
              <a:buNone/>
              <a:defRPr sz="4800"/>
            </a:lvl7pPr>
            <a:lvl8pPr lvl="7">
              <a:spcBef>
                <a:spcPts val="0"/>
              </a:spcBef>
              <a:spcAft>
                <a:spcPts val="0"/>
              </a:spcAft>
              <a:buSzPts val="3600"/>
              <a:buNone/>
              <a:defRPr sz="4800"/>
            </a:lvl8pPr>
            <a:lvl9pPr lvl="8">
              <a:spcBef>
                <a:spcPts val="0"/>
              </a:spcBef>
              <a:spcAft>
                <a:spcPts val="0"/>
              </a:spcAft>
              <a:buSzPts val="3600"/>
              <a:buNone/>
              <a:defRPr sz="4800"/>
            </a:lvl9pPr>
          </a:lstStyle>
          <a:p>
            <a:endParaRPr/>
          </a:p>
        </p:txBody>
      </p:sp>
      <p:sp>
        <p:nvSpPr>
          <p:cNvPr id="71" name="Google Shape;71;p3"/>
          <p:cNvSpPr/>
          <p:nvPr/>
        </p:nvSpPr>
        <p:spPr>
          <a:xfrm rot="-5400000" flipH="1">
            <a:off x="254530" y="990391"/>
            <a:ext cx="3054316" cy="1031300"/>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txBody>
          <a:bodyPr/>
          <a:lstStyle/>
          <a:p>
            <a:endParaRPr lang="en-EG"/>
          </a:p>
        </p:txBody>
      </p:sp>
      <p:sp>
        <p:nvSpPr>
          <p:cNvPr id="72" name="Google Shape;72;p3"/>
          <p:cNvSpPr/>
          <p:nvPr/>
        </p:nvSpPr>
        <p:spPr>
          <a:xfrm rot="-5400000">
            <a:off x="254530" y="4831491"/>
            <a:ext cx="3054316" cy="1031300"/>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txBody>
          <a:bodyPr/>
          <a:lstStyle/>
          <a:p>
            <a:endParaRPr lang="en-EG"/>
          </a:p>
        </p:txBody>
      </p:sp>
      <p:cxnSp>
        <p:nvCxnSpPr>
          <p:cNvPr id="73" name="Google Shape;73;p3"/>
          <p:cNvCxnSpPr/>
          <p:nvPr/>
        </p:nvCxnSpPr>
        <p:spPr>
          <a:xfrm rot="5400000">
            <a:off x="-2960429" y="3431712"/>
            <a:ext cx="6894800" cy="0"/>
          </a:xfrm>
          <a:prstGeom prst="straightConnector1">
            <a:avLst/>
          </a:prstGeom>
          <a:noFill/>
          <a:ln w="19050" cap="flat" cmpd="sng">
            <a:solidFill>
              <a:srgbClr val="775EF5"/>
            </a:solidFill>
            <a:prstDash val="solid"/>
            <a:round/>
            <a:headEnd type="none" w="med" len="med"/>
            <a:tailEnd type="none" w="med" len="med"/>
          </a:ln>
          <a:effectLst>
            <a:outerShdw blurRad="57150" algn="bl" rotWithShape="0">
              <a:srgbClr val="DFDEFF">
                <a:alpha val="50000"/>
              </a:srgbClr>
            </a:outerShdw>
          </a:effectLst>
        </p:spPr>
      </p:cxnSp>
      <p:cxnSp>
        <p:nvCxnSpPr>
          <p:cNvPr id="74" name="Google Shape;74;p3"/>
          <p:cNvCxnSpPr/>
          <p:nvPr/>
        </p:nvCxnSpPr>
        <p:spPr>
          <a:xfrm rot="-5400000" flipH="1">
            <a:off x="1686271" y="2216607"/>
            <a:ext cx="800" cy="2419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grpSp>
        <p:nvGrpSpPr>
          <p:cNvPr id="75" name="Google Shape;75;p3"/>
          <p:cNvGrpSpPr/>
          <p:nvPr/>
        </p:nvGrpSpPr>
        <p:grpSpPr>
          <a:xfrm flipH="1">
            <a:off x="126809" y="2549906"/>
            <a:ext cx="4998553" cy="4208529"/>
            <a:chOff x="5279706" y="1837129"/>
            <a:chExt cx="3748915" cy="3156397"/>
          </a:xfrm>
        </p:grpSpPr>
        <p:sp>
          <p:nvSpPr>
            <p:cNvPr id="76" name="Google Shape;76;p3"/>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7" name="Google Shape;77;p3"/>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8" name="Google Shape;78;p3"/>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9" name="Google Shape;79;p3"/>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0" name="Google Shape;80;p3"/>
            <p:cNvSpPr/>
            <p:nvPr/>
          </p:nvSpPr>
          <p:spPr>
            <a:xfrm>
              <a:off x="8704455"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1" name="Google Shape;81;p3"/>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2" name="Google Shape;82;p3"/>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3" name="Google Shape;83;p3"/>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4" name="Google Shape;84;p3"/>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5" name="Google Shape;85;p3"/>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6" name="Google Shape;86;p3"/>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7" name="Google Shape;87;p3"/>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8" name="Google Shape;88;p3"/>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89" name="Google Shape;89;p3"/>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0" name="Google Shape;90;p3"/>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1" name="Google Shape;91;p3"/>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2" name="Google Shape;92;p3"/>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3" name="Google Shape;93;p3"/>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4" name="Google Shape;94;p3"/>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5" name="Google Shape;95;p3"/>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6" name="Google Shape;96;p3"/>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97" name="Google Shape;97;p3"/>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98" name="Google Shape;98;p3"/>
          <p:cNvGrpSpPr/>
          <p:nvPr/>
        </p:nvGrpSpPr>
        <p:grpSpPr>
          <a:xfrm rot="10800000" flipH="1">
            <a:off x="7089842" y="108839"/>
            <a:ext cx="4998553" cy="4208529"/>
            <a:chOff x="5279706" y="1837129"/>
            <a:chExt cx="3748915" cy="3156397"/>
          </a:xfrm>
        </p:grpSpPr>
        <p:sp>
          <p:nvSpPr>
            <p:cNvPr id="99" name="Google Shape;99;p3"/>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0" name="Google Shape;100;p3"/>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1" name="Google Shape;101;p3"/>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2" name="Google Shape;102;p3"/>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3" name="Google Shape;103;p3"/>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4" name="Google Shape;104;p3"/>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5" name="Google Shape;105;p3"/>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6" name="Google Shape;106;p3"/>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7" name="Google Shape;107;p3"/>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8" name="Google Shape;108;p3"/>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09" name="Google Shape;109;p3"/>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0" name="Google Shape;110;p3"/>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1" name="Google Shape;111;p3"/>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2" name="Google Shape;112;p3"/>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3" name="Google Shape;113;p3"/>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4" name="Google Shape;114;p3"/>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5" name="Google Shape;115;p3"/>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6" name="Google Shape;116;p3"/>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7" name="Google Shape;117;p3"/>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8" name="Google Shape;118;p3"/>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19" name="Google Shape;119;p3"/>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0" name="Google Shape;120;p3"/>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21" name="Google Shape;121;p3"/>
          <p:cNvSpPr txBox="1">
            <a:spLocks noGrp="1"/>
          </p:cNvSpPr>
          <p:nvPr>
            <p:ph type="title" idx="2" hasCustomPrompt="1"/>
          </p:nvPr>
        </p:nvSpPr>
        <p:spPr>
          <a:xfrm>
            <a:off x="2905967" y="2455067"/>
            <a:ext cx="2770400" cy="1787600"/>
          </a:xfrm>
          <a:prstGeom prst="rect">
            <a:avLst/>
          </a:prstGeom>
          <a:effectLst>
            <a:outerShdw blurRad="57150" algn="bl" rotWithShape="0">
              <a:srgbClr val="DFDEFF">
                <a:alpha val="50000"/>
              </a:srgbClr>
            </a:outerShdw>
          </a:effectLst>
        </p:spPr>
        <p:txBody>
          <a:bodyPr spcFirstLastPara="1" wrap="square" lIns="91425" tIns="91425" rIns="91425" bIns="91425" anchor="ctr" anchorCtr="0">
            <a:noAutofit/>
          </a:bodyPr>
          <a:lstStyle>
            <a:lvl1pPr lvl="0" algn="ctr" rtl="0">
              <a:spcBef>
                <a:spcPts val="0"/>
              </a:spcBef>
              <a:spcAft>
                <a:spcPts val="0"/>
              </a:spcAft>
              <a:buClr>
                <a:srgbClr val="775EF5"/>
              </a:buClr>
              <a:buSzPts val="12000"/>
              <a:buNone/>
              <a:defRPr sz="20000">
                <a:solidFill>
                  <a:srgbClr val="775EF5"/>
                </a:solidFill>
              </a:defRPr>
            </a:lvl1pPr>
            <a:lvl2pPr lvl="1" algn="ctr" rtl="0">
              <a:spcBef>
                <a:spcPts val="0"/>
              </a:spcBef>
              <a:spcAft>
                <a:spcPts val="0"/>
              </a:spcAft>
              <a:buClr>
                <a:srgbClr val="775EF5"/>
              </a:buClr>
              <a:buSzPts val="12000"/>
              <a:buNone/>
              <a:defRPr sz="16000">
                <a:solidFill>
                  <a:srgbClr val="775EF5"/>
                </a:solidFill>
              </a:defRPr>
            </a:lvl2pPr>
            <a:lvl3pPr lvl="2" algn="ctr" rtl="0">
              <a:spcBef>
                <a:spcPts val="0"/>
              </a:spcBef>
              <a:spcAft>
                <a:spcPts val="0"/>
              </a:spcAft>
              <a:buClr>
                <a:srgbClr val="775EF5"/>
              </a:buClr>
              <a:buSzPts val="12000"/>
              <a:buNone/>
              <a:defRPr sz="16000">
                <a:solidFill>
                  <a:srgbClr val="775EF5"/>
                </a:solidFill>
              </a:defRPr>
            </a:lvl3pPr>
            <a:lvl4pPr lvl="3" algn="ctr" rtl="0">
              <a:spcBef>
                <a:spcPts val="0"/>
              </a:spcBef>
              <a:spcAft>
                <a:spcPts val="0"/>
              </a:spcAft>
              <a:buClr>
                <a:srgbClr val="775EF5"/>
              </a:buClr>
              <a:buSzPts val="12000"/>
              <a:buNone/>
              <a:defRPr sz="16000">
                <a:solidFill>
                  <a:srgbClr val="775EF5"/>
                </a:solidFill>
              </a:defRPr>
            </a:lvl4pPr>
            <a:lvl5pPr lvl="4" algn="ctr" rtl="0">
              <a:spcBef>
                <a:spcPts val="0"/>
              </a:spcBef>
              <a:spcAft>
                <a:spcPts val="0"/>
              </a:spcAft>
              <a:buClr>
                <a:srgbClr val="775EF5"/>
              </a:buClr>
              <a:buSzPts val="12000"/>
              <a:buNone/>
              <a:defRPr sz="16000">
                <a:solidFill>
                  <a:srgbClr val="775EF5"/>
                </a:solidFill>
              </a:defRPr>
            </a:lvl5pPr>
            <a:lvl6pPr lvl="5" algn="ctr" rtl="0">
              <a:spcBef>
                <a:spcPts val="0"/>
              </a:spcBef>
              <a:spcAft>
                <a:spcPts val="0"/>
              </a:spcAft>
              <a:buClr>
                <a:srgbClr val="775EF5"/>
              </a:buClr>
              <a:buSzPts val="12000"/>
              <a:buNone/>
              <a:defRPr sz="16000">
                <a:solidFill>
                  <a:srgbClr val="775EF5"/>
                </a:solidFill>
              </a:defRPr>
            </a:lvl6pPr>
            <a:lvl7pPr lvl="6" algn="ctr" rtl="0">
              <a:spcBef>
                <a:spcPts val="0"/>
              </a:spcBef>
              <a:spcAft>
                <a:spcPts val="0"/>
              </a:spcAft>
              <a:buClr>
                <a:srgbClr val="775EF5"/>
              </a:buClr>
              <a:buSzPts val="12000"/>
              <a:buNone/>
              <a:defRPr sz="16000">
                <a:solidFill>
                  <a:srgbClr val="775EF5"/>
                </a:solidFill>
              </a:defRPr>
            </a:lvl7pPr>
            <a:lvl8pPr lvl="7" algn="ctr" rtl="0">
              <a:spcBef>
                <a:spcPts val="0"/>
              </a:spcBef>
              <a:spcAft>
                <a:spcPts val="0"/>
              </a:spcAft>
              <a:buClr>
                <a:srgbClr val="775EF5"/>
              </a:buClr>
              <a:buSzPts val="12000"/>
              <a:buNone/>
              <a:defRPr sz="16000">
                <a:solidFill>
                  <a:srgbClr val="775EF5"/>
                </a:solidFill>
              </a:defRPr>
            </a:lvl8pPr>
            <a:lvl9pPr lvl="8" algn="ctr" rtl="0">
              <a:spcBef>
                <a:spcPts val="0"/>
              </a:spcBef>
              <a:spcAft>
                <a:spcPts val="0"/>
              </a:spcAft>
              <a:buClr>
                <a:srgbClr val="775EF5"/>
              </a:buClr>
              <a:buSzPts val="12000"/>
              <a:buNone/>
              <a:defRPr sz="16000">
                <a:solidFill>
                  <a:srgbClr val="775EF5"/>
                </a:solidFill>
              </a:defRPr>
            </a:lvl9pPr>
          </a:lstStyle>
          <a:p>
            <a:r>
              <a:t>xx%</a:t>
            </a:r>
          </a:p>
        </p:txBody>
      </p:sp>
      <p:sp>
        <p:nvSpPr>
          <p:cNvPr id="122" name="Google Shape;122;p3"/>
          <p:cNvSpPr txBox="1">
            <a:spLocks noGrp="1"/>
          </p:cNvSpPr>
          <p:nvPr>
            <p:ph type="title" idx="3"/>
          </p:nvPr>
        </p:nvSpPr>
        <p:spPr>
          <a:xfrm>
            <a:off x="5933933" y="3524951"/>
            <a:ext cx="3399600" cy="8780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8E8BD8"/>
              </a:buClr>
              <a:buSzPts val="1600"/>
              <a:buFont typeface="Titillium Web"/>
              <a:buNone/>
              <a:defRPr sz="2133">
                <a:solidFill>
                  <a:srgbClr val="8E8BD8"/>
                </a:solidFill>
                <a:latin typeface="Titillium Web"/>
                <a:ea typeface="Titillium Web"/>
                <a:cs typeface="Titillium Web"/>
                <a:sym typeface="Titillium Web"/>
              </a:defRPr>
            </a:lvl1pPr>
            <a:lvl2pPr lvl="1" rtl="0">
              <a:spcBef>
                <a:spcPts val="0"/>
              </a:spcBef>
              <a:spcAft>
                <a:spcPts val="0"/>
              </a:spcAft>
              <a:buClr>
                <a:srgbClr val="8E8BD8"/>
              </a:buClr>
              <a:buSzPts val="1600"/>
              <a:buFont typeface="Titillium Web"/>
              <a:buNone/>
              <a:defRPr sz="2133">
                <a:solidFill>
                  <a:srgbClr val="8E8BD8"/>
                </a:solidFill>
                <a:latin typeface="Titillium Web"/>
                <a:ea typeface="Titillium Web"/>
                <a:cs typeface="Titillium Web"/>
                <a:sym typeface="Titillium Web"/>
              </a:defRPr>
            </a:lvl2pPr>
            <a:lvl3pPr lvl="2" rtl="0">
              <a:spcBef>
                <a:spcPts val="0"/>
              </a:spcBef>
              <a:spcAft>
                <a:spcPts val="0"/>
              </a:spcAft>
              <a:buClr>
                <a:srgbClr val="8E8BD8"/>
              </a:buClr>
              <a:buSzPts val="1600"/>
              <a:buFont typeface="Titillium Web"/>
              <a:buNone/>
              <a:defRPr sz="2133">
                <a:solidFill>
                  <a:srgbClr val="8E8BD8"/>
                </a:solidFill>
                <a:latin typeface="Titillium Web"/>
                <a:ea typeface="Titillium Web"/>
                <a:cs typeface="Titillium Web"/>
                <a:sym typeface="Titillium Web"/>
              </a:defRPr>
            </a:lvl3pPr>
            <a:lvl4pPr lvl="3" rtl="0">
              <a:spcBef>
                <a:spcPts val="0"/>
              </a:spcBef>
              <a:spcAft>
                <a:spcPts val="0"/>
              </a:spcAft>
              <a:buClr>
                <a:srgbClr val="8E8BD8"/>
              </a:buClr>
              <a:buSzPts val="1600"/>
              <a:buFont typeface="Titillium Web"/>
              <a:buNone/>
              <a:defRPr sz="2133">
                <a:solidFill>
                  <a:srgbClr val="8E8BD8"/>
                </a:solidFill>
                <a:latin typeface="Titillium Web"/>
                <a:ea typeface="Titillium Web"/>
                <a:cs typeface="Titillium Web"/>
                <a:sym typeface="Titillium Web"/>
              </a:defRPr>
            </a:lvl4pPr>
            <a:lvl5pPr lvl="4" rtl="0">
              <a:spcBef>
                <a:spcPts val="0"/>
              </a:spcBef>
              <a:spcAft>
                <a:spcPts val="0"/>
              </a:spcAft>
              <a:buClr>
                <a:srgbClr val="8E8BD8"/>
              </a:buClr>
              <a:buSzPts val="1600"/>
              <a:buFont typeface="Titillium Web"/>
              <a:buNone/>
              <a:defRPr sz="2133">
                <a:solidFill>
                  <a:srgbClr val="8E8BD8"/>
                </a:solidFill>
                <a:latin typeface="Titillium Web"/>
                <a:ea typeface="Titillium Web"/>
                <a:cs typeface="Titillium Web"/>
                <a:sym typeface="Titillium Web"/>
              </a:defRPr>
            </a:lvl5pPr>
            <a:lvl6pPr lvl="5" rtl="0">
              <a:spcBef>
                <a:spcPts val="0"/>
              </a:spcBef>
              <a:spcAft>
                <a:spcPts val="0"/>
              </a:spcAft>
              <a:buClr>
                <a:srgbClr val="8E8BD8"/>
              </a:buClr>
              <a:buSzPts val="1600"/>
              <a:buFont typeface="Titillium Web"/>
              <a:buNone/>
              <a:defRPr sz="2133">
                <a:solidFill>
                  <a:srgbClr val="8E8BD8"/>
                </a:solidFill>
                <a:latin typeface="Titillium Web"/>
                <a:ea typeface="Titillium Web"/>
                <a:cs typeface="Titillium Web"/>
                <a:sym typeface="Titillium Web"/>
              </a:defRPr>
            </a:lvl6pPr>
            <a:lvl7pPr lvl="6" rtl="0">
              <a:spcBef>
                <a:spcPts val="0"/>
              </a:spcBef>
              <a:spcAft>
                <a:spcPts val="0"/>
              </a:spcAft>
              <a:buClr>
                <a:srgbClr val="8E8BD8"/>
              </a:buClr>
              <a:buSzPts val="1600"/>
              <a:buFont typeface="Titillium Web"/>
              <a:buNone/>
              <a:defRPr sz="2133">
                <a:solidFill>
                  <a:srgbClr val="8E8BD8"/>
                </a:solidFill>
                <a:latin typeface="Titillium Web"/>
                <a:ea typeface="Titillium Web"/>
                <a:cs typeface="Titillium Web"/>
                <a:sym typeface="Titillium Web"/>
              </a:defRPr>
            </a:lvl7pPr>
            <a:lvl8pPr lvl="7" rtl="0">
              <a:spcBef>
                <a:spcPts val="0"/>
              </a:spcBef>
              <a:spcAft>
                <a:spcPts val="0"/>
              </a:spcAft>
              <a:buClr>
                <a:srgbClr val="8E8BD8"/>
              </a:buClr>
              <a:buSzPts val="1600"/>
              <a:buFont typeface="Titillium Web"/>
              <a:buNone/>
              <a:defRPr sz="2133">
                <a:solidFill>
                  <a:srgbClr val="8E8BD8"/>
                </a:solidFill>
                <a:latin typeface="Titillium Web"/>
                <a:ea typeface="Titillium Web"/>
                <a:cs typeface="Titillium Web"/>
                <a:sym typeface="Titillium Web"/>
              </a:defRPr>
            </a:lvl8pPr>
            <a:lvl9pPr lvl="8" rtl="0">
              <a:spcBef>
                <a:spcPts val="0"/>
              </a:spcBef>
              <a:spcAft>
                <a:spcPts val="0"/>
              </a:spcAft>
              <a:buClr>
                <a:srgbClr val="8E8BD8"/>
              </a:buClr>
              <a:buSzPts val="1600"/>
              <a:buFont typeface="Titillium Web"/>
              <a:buNone/>
              <a:defRPr sz="2133">
                <a:solidFill>
                  <a:srgbClr val="8E8BD8"/>
                </a:solidFill>
                <a:latin typeface="Titillium Web"/>
                <a:ea typeface="Titillium Web"/>
                <a:cs typeface="Titillium Web"/>
                <a:sym typeface="Titillium Web"/>
              </a:defRPr>
            </a:lvl9pPr>
          </a:lstStyle>
          <a:p>
            <a:endParaRPr/>
          </a:p>
        </p:txBody>
      </p:sp>
    </p:spTree>
    <p:extLst>
      <p:ext uri="{BB962C8B-B14F-4D97-AF65-F5344CB8AC3E}">
        <p14:creationId xmlns:p14="http://schemas.microsoft.com/office/powerpoint/2010/main" val="42485609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1">
  <p:cSld name="Title and three columns 1">
    <p:spTree>
      <p:nvGrpSpPr>
        <p:cNvPr id="1" name="Shape 376"/>
        <p:cNvGrpSpPr/>
        <p:nvPr/>
      </p:nvGrpSpPr>
      <p:grpSpPr>
        <a:xfrm>
          <a:off x="0" y="0"/>
          <a:ext cx="0" cy="0"/>
          <a:chOff x="0" y="0"/>
          <a:chExt cx="0" cy="0"/>
        </a:xfrm>
      </p:grpSpPr>
      <p:sp>
        <p:nvSpPr>
          <p:cNvPr id="377" name="Google Shape;377;p21"/>
          <p:cNvSpPr txBox="1">
            <a:spLocks noGrp="1"/>
          </p:cNvSpPr>
          <p:nvPr>
            <p:ph type="subTitle" idx="1"/>
          </p:nvPr>
        </p:nvSpPr>
        <p:spPr>
          <a:xfrm>
            <a:off x="960000" y="5578400"/>
            <a:ext cx="2982400" cy="5596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ctr" rtl="0">
              <a:spcBef>
                <a:spcPts val="2133"/>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78" name="Google Shape;378;p21"/>
          <p:cNvSpPr txBox="1">
            <a:spLocks noGrp="1"/>
          </p:cNvSpPr>
          <p:nvPr>
            <p:ph type="subTitle" idx="2"/>
          </p:nvPr>
        </p:nvSpPr>
        <p:spPr>
          <a:xfrm>
            <a:off x="960000" y="4210333"/>
            <a:ext cx="2982400" cy="124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2133"/>
              </a:spcBef>
              <a:spcAft>
                <a:spcPts val="0"/>
              </a:spcAft>
              <a:buClr>
                <a:srgbClr val="8E8BD8"/>
              </a:buClr>
              <a:buSzPts val="1600"/>
              <a:buNone/>
              <a:defRPr>
                <a:solidFill>
                  <a:srgbClr val="8E8BD8"/>
                </a:solidFill>
              </a:defRPr>
            </a:lvl2pPr>
            <a:lvl3pPr lvl="2" algn="ctr" rtl="0">
              <a:spcBef>
                <a:spcPts val="2133"/>
              </a:spcBef>
              <a:spcAft>
                <a:spcPts val="0"/>
              </a:spcAft>
              <a:buClr>
                <a:srgbClr val="8E8BD8"/>
              </a:buClr>
              <a:buSzPts val="1600"/>
              <a:buNone/>
              <a:defRPr>
                <a:solidFill>
                  <a:srgbClr val="8E8BD8"/>
                </a:solidFill>
              </a:defRPr>
            </a:lvl3pPr>
            <a:lvl4pPr lvl="3" algn="ctr" rtl="0">
              <a:spcBef>
                <a:spcPts val="2133"/>
              </a:spcBef>
              <a:spcAft>
                <a:spcPts val="0"/>
              </a:spcAft>
              <a:buClr>
                <a:srgbClr val="8E8BD8"/>
              </a:buClr>
              <a:buSzPts val="1600"/>
              <a:buNone/>
              <a:defRPr>
                <a:solidFill>
                  <a:srgbClr val="8E8BD8"/>
                </a:solidFill>
              </a:defRPr>
            </a:lvl4pPr>
            <a:lvl5pPr lvl="4" algn="ctr" rtl="0">
              <a:spcBef>
                <a:spcPts val="2133"/>
              </a:spcBef>
              <a:spcAft>
                <a:spcPts val="0"/>
              </a:spcAft>
              <a:buClr>
                <a:srgbClr val="8E8BD8"/>
              </a:buClr>
              <a:buSzPts val="1600"/>
              <a:buNone/>
              <a:defRPr>
                <a:solidFill>
                  <a:srgbClr val="8E8BD8"/>
                </a:solidFill>
              </a:defRPr>
            </a:lvl5pPr>
            <a:lvl6pPr lvl="5" algn="ctr" rtl="0">
              <a:spcBef>
                <a:spcPts val="2133"/>
              </a:spcBef>
              <a:spcAft>
                <a:spcPts val="0"/>
              </a:spcAft>
              <a:buClr>
                <a:srgbClr val="8E8BD8"/>
              </a:buClr>
              <a:buSzPts val="1600"/>
              <a:buNone/>
              <a:defRPr>
                <a:solidFill>
                  <a:srgbClr val="8E8BD8"/>
                </a:solidFill>
              </a:defRPr>
            </a:lvl6pPr>
            <a:lvl7pPr lvl="6" algn="ctr" rtl="0">
              <a:spcBef>
                <a:spcPts val="2133"/>
              </a:spcBef>
              <a:spcAft>
                <a:spcPts val="0"/>
              </a:spcAft>
              <a:buClr>
                <a:srgbClr val="8E8BD8"/>
              </a:buClr>
              <a:buSzPts val="1600"/>
              <a:buNone/>
              <a:defRPr>
                <a:solidFill>
                  <a:srgbClr val="8E8BD8"/>
                </a:solidFill>
              </a:defRPr>
            </a:lvl7pPr>
            <a:lvl8pPr lvl="7" algn="ctr" rtl="0">
              <a:spcBef>
                <a:spcPts val="2133"/>
              </a:spcBef>
              <a:spcAft>
                <a:spcPts val="0"/>
              </a:spcAft>
              <a:buClr>
                <a:srgbClr val="8E8BD8"/>
              </a:buClr>
              <a:buSzPts val="1600"/>
              <a:buNone/>
              <a:defRPr>
                <a:solidFill>
                  <a:srgbClr val="8E8BD8"/>
                </a:solidFill>
              </a:defRPr>
            </a:lvl8pPr>
            <a:lvl9pPr lvl="8" algn="ctr" rtl="0">
              <a:spcBef>
                <a:spcPts val="2133"/>
              </a:spcBef>
              <a:spcAft>
                <a:spcPts val="2133"/>
              </a:spcAft>
              <a:buClr>
                <a:srgbClr val="8E8BD8"/>
              </a:buClr>
              <a:buSzPts val="1600"/>
              <a:buNone/>
              <a:defRPr>
                <a:solidFill>
                  <a:srgbClr val="8E8BD8"/>
                </a:solidFill>
              </a:defRPr>
            </a:lvl9pPr>
          </a:lstStyle>
          <a:p>
            <a:endParaRPr/>
          </a:p>
        </p:txBody>
      </p:sp>
      <p:sp>
        <p:nvSpPr>
          <p:cNvPr id="379" name="Google Shape;379;p21"/>
          <p:cNvSpPr txBox="1">
            <a:spLocks noGrp="1"/>
          </p:cNvSpPr>
          <p:nvPr>
            <p:ph type="title"/>
          </p:nvPr>
        </p:nvSpPr>
        <p:spPr>
          <a:xfrm>
            <a:off x="960000" y="720000"/>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80" name="Google Shape;380;p21"/>
          <p:cNvSpPr/>
          <p:nvPr/>
        </p:nvSpPr>
        <p:spPr>
          <a:xfrm>
            <a:off x="10767" y="1702300"/>
            <a:ext cx="11227233" cy="255467"/>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381" name="Google Shape;381;p21"/>
          <p:cNvSpPr txBox="1">
            <a:spLocks noGrp="1"/>
          </p:cNvSpPr>
          <p:nvPr>
            <p:ph type="subTitle" idx="3"/>
          </p:nvPr>
        </p:nvSpPr>
        <p:spPr>
          <a:xfrm>
            <a:off x="4604800" y="5578400"/>
            <a:ext cx="2982400" cy="5596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ctr" rtl="0">
              <a:spcBef>
                <a:spcPts val="2133"/>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82" name="Google Shape;382;p21"/>
          <p:cNvSpPr txBox="1">
            <a:spLocks noGrp="1"/>
          </p:cNvSpPr>
          <p:nvPr>
            <p:ph type="subTitle" idx="4"/>
          </p:nvPr>
        </p:nvSpPr>
        <p:spPr>
          <a:xfrm>
            <a:off x="4604800" y="4210333"/>
            <a:ext cx="2982400" cy="124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2133"/>
              </a:spcBef>
              <a:spcAft>
                <a:spcPts val="0"/>
              </a:spcAft>
              <a:buClr>
                <a:srgbClr val="8E8BD8"/>
              </a:buClr>
              <a:buSzPts val="1600"/>
              <a:buNone/>
              <a:defRPr>
                <a:solidFill>
                  <a:srgbClr val="8E8BD8"/>
                </a:solidFill>
              </a:defRPr>
            </a:lvl2pPr>
            <a:lvl3pPr lvl="2" algn="ctr" rtl="0">
              <a:spcBef>
                <a:spcPts val="2133"/>
              </a:spcBef>
              <a:spcAft>
                <a:spcPts val="0"/>
              </a:spcAft>
              <a:buClr>
                <a:srgbClr val="8E8BD8"/>
              </a:buClr>
              <a:buSzPts val="1600"/>
              <a:buNone/>
              <a:defRPr>
                <a:solidFill>
                  <a:srgbClr val="8E8BD8"/>
                </a:solidFill>
              </a:defRPr>
            </a:lvl3pPr>
            <a:lvl4pPr lvl="3" algn="ctr" rtl="0">
              <a:spcBef>
                <a:spcPts val="2133"/>
              </a:spcBef>
              <a:spcAft>
                <a:spcPts val="0"/>
              </a:spcAft>
              <a:buClr>
                <a:srgbClr val="8E8BD8"/>
              </a:buClr>
              <a:buSzPts val="1600"/>
              <a:buNone/>
              <a:defRPr>
                <a:solidFill>
                  <a:srgbClr val="8E8BD8"/>
                </a:solidFill>
              </a:defRPr>
            </a:lvl4pPr>
            <a:lvl5pPr lvl="4" algn="ctr" rtl="0">
              <a:spcBef>
                <a:spcPts val="2133"/>
              </a:spcBef>
              <a:spcAft>
                <a:spcPts val="0"/>
              </a:spcAft>
              <a:buClr>
                <a:srgbClr val="8E8BD8"/>
              </a:buClr>
              <a:buSzPts val="1600"/>
              <a:buNone/>
              <a:defRPr>
                <a:solidFill>
                  <a:srgbClr val="8E8BD8"/>
                </a:solidFill>
              </a:defRPr>
            </a:lvl5pPr>
            <a:lvl6pPr lvl="5" algn="ctr" rtl="0">
              <a:spcBef>
                <a:spcPts val="2133"/>
              </a:spcBef>
              <a:spcAft>
                <a:spcPts val="0"/>
              </a:spcAft>
              <a:buClr>
                <a:srgbClr val="8E8BD8"/>
              </a:buClr>
              <a:buSzPts val="1600"/>
              <a:buNone/>
              <a:defRPr>
                <a:solidFill>
                  <a:srgbClr val="8E8BD8"/>
                </a:solidFill>
              </a:defRPr>
            </a:lvl6pPr>
            <a:lvl7pPr lvl="6" algn="ctr" rtl="0">
              <a:spcBef>
                <a:spcPts val="2133"/>
              </a:spcBef>
              <a:spcAft>
                <a:spcPts val="0"/>
              </a:spcAft>
              <a:buClr>
                <a:srgbClr val="8E8BD8"/>
              </a:buClr>
              <a:buSzPts val="1600"/>
              <a:buNone/>
              <a:defRPr>
                <a:solidFill>
                  <a:srgbClr val="8E8BD8"/>
                </a:solidFill>
              </a:defRPr>
            </a:lvl7pPr>
            <a:lvl8pPr lvl="7" algn="ctr" rtl="0">
              <a:spcBef>
                <a:spcPts val="2133"/>
              </a:spcBef>
              <a:spcAft>
                <a:spcPts val="0"/>
              </a:spcAft>
              <a:buClr>
                <a:srgbClr val="8E8BD8"/>
              </a:buClr>
              <a:buSzPts val="1600"/>
              <a:buNone/>
              <a:defRPr>
                <a:solidFill>
                  <a:srgbClr val="8E8BD8"/>
                </a:solidFill>
              </a:defRPr>
            </a:lvl8pPr>
            <a:lvl9pPr lvl="8" algn="ctr" rtl="0">
              <a:spcBef>
                <a:spcPts val="2133"/>
              </a:spcBef>
              <a:spcAft>
                <a:spcPts val="2133"/>
              </a:spcAft>
              <a:buClr>
                <a:srgbClr val="8E8BD8"/>
              </a:buClr>
              <a:buSzPts val="1600"/>
              <a:buNone/>
              <a:defRPr>
                <a:solidFill>
                  <a:srgbClr val="8E8BD8"/>
                </a:solidFill>
              </a:defRPr>
            </a:lvl9pPr>
          </a:lstStyle>
          <a:p>
            <a:endParaRPr/>
          </a:p>
        </p:txBody>
      </p:sp>
      <p:sp>
        <p:nvSpPr>
          <p:cNvPr id="383" name="Google Shape;383;p21"/>
          <p:cNvSpPr txBox="1">
            <a:spLocks noGrp="1"/>
          </p:cNvSpPr>
          <p:nvPr>
            <p:ph type="subTitle" idx="5"/>
          </p:nvPr>
        </p:nvSpPr>
        <p:spPr>
          <a:xfrm>
            <a:off x="8249600" y="5578400"/>
            <a:ext cx="2982400" cy="5596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ctr" rtl="0">
              <a:spcBef>
                <a:spcPts val="2133"/>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384" name="Google Shape;384;p21"/>
          <p:cNvSpPr txBox="1">
            <a:spLocks noGrp="1"/>
          </p:cNvSpPr>
          <p:nvPr>
            <p:ph type="subTitle" idx="6"/>
          </p:nvPr>
        </p:nvSpPr>
        <p:spPr>
          <a:xfrm>
            <a:off x="8249600" y="4210333"/>
            <a:ext cx="2982400" cy="124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2133"/>
              </a:spcBef>
              <a:spcAft>
                <a:spcPts val="0"/>
              </a:spcAft>
              <a:buClr>
                <a:srgbClr val="8E8BD8"/>
              </a:buClr>
              <a:buSzPts val="1600"/>
              <a:buNone/>
              <a:defRPr>
                <a:solidFill>
                  <a:srgbClr val="8E8BD8"/>
                </a:solidFill>
              </a:defRPr>
            </a:lvl2pPr>
            <a:lvl3pPr lvl="2" algn="ctr" rtl="0">
              <a:spcBef>
                <a:spcPts val="2133"/>
              </a:spcBef>
              <a:spcAft>
                <a:spcPts val="0"/>
              </a:spcAft>
              <a:buClr>
                <a:srgbClr val="8E8BD8"/>
              </a:buClr>
              <a:buSzPts val="1600"/>
              <a:buNone/>
              <a:defRPr>
                <a:solidFill>
                  <a:srgbClr val="8E8BD8"/>
                </a:solidFill>
              </a:defRPr>
            </a:lvl3pPr>
            <a:lvl4pPr lvl="3" algn="ctr" rtl="0">
              <a:spcBef>
                <a:spcPts val="2133"/>
              </a:spcBef>
              <a:spcAft>
                <a:spcPts val="0"/>
              </a:spcAft>
              <a:buClr>
                <a:srgbClr val="8E8BD8"/>
              </a:buClr>
              <a:buSzPts val="1600"/>
              <a:buNone/>
              <a:defRPr>
                <a:solidFill>
                  <a:srgbClr val="8E8BD8"/>
                </a:solidFill>
              </a:defRPr>
            </a:lvl4pPr>
            <a:lvl5pPr lvl="4" algn="ctr" rtl="0">
              <a:spcBef>
                <a:spcPts val="2133"/>
              </a:spcBef>
              <a:spcAft>
                <a:spcPts val="0"/>
              </a:spcAft>
              <a:buClr>
                <a:srgbClr val="8E8BD8"/>
              </a:buClr>
              <a:buSzPts val="1600"/>
              <a:buNone/>
              <a:defRPr>
                <a:solidFill>
                  <a:srgbClr val="8E8BD8"/>
                </a:solidFill>
              </a:defRPr>
            </a:lvl5pPr>
            <a:lvl6pPr lvl="5" algn="ctr" rtl="0">
              <a:spcBef>
                <a:spcPts val="2133"/>
              </a:spcBef>
              <a:spcAft>
                <a:spcPts val="0"/>
              </a:spcAft>
              <a:buClr>
                <a:srgbClr val="8E8BD8"/>
              </a:buClr>
              <a:buSzPts val="1600"/>
              <a:buNone/>
              <a:defRPr>
                <a:solidFill>
                  <a:srgbClr val="8E8BD8"/>
                </a:solidFill>
              </a:defRPr>
            </a:lvl6pPr>
            <a:lvl7pPr lvl="6" algn="ctr" rtl="0">
              <a:spcBef>
                <a:spcPts val="2133"/>
              </a:spcBef>
              <a:spcAft>
                <a:spcPts val="0"/>
              </a:spcAft>
              <a:buClr>
                <a:srgbClr val="8E8BD8"/>
              </a:buClr>
              <a:buSzPts val="1600"/>
              <a:buNone/>
              <a:defRPr>
                <a:solidFill>
                  <a:srgbClr val="8E8BD8"/>
                </a:solidFill>
              </a:defRPr>
            </a:lvl7pPr>
            <a:lvl8pPr lvl="7" algn="ctr" rtl="0">
              <a:spcBef>
                <a:spcPts val="2133"/>
              </a:spcBef>
              <a:spcAft>
                <a:spcPts val="0"/>
              </a:spcAft>
              <a:buClr>
                <a:srgbClr val="8E8BD8"/>
              </a:buClr>
              <a:buSzPts val="1600"/>
              <a:buNone/>
              <a:defRPr>
                <a:solidFill>
                  <a:srgbClr val="8E8BD8"/>
                </a:solidFill>
              </a:defRPr>
            </a:lvl8pPr>
            <a:lvl9pPr lvl="8" algn="ctr" rtl="0">
              <a:spcBef>
                <a:spcPts val="2133"/>
              </a:spcBef>
              <a:spcAft>
                <a:spcPts val="2133"/>
              </a:spcAft>
              <a:buClr>
                <a:srgbClr val="8E8BD8"/>
              </a:buClr>
              <a:buSzPts val="1600"/>
              <a:buNone/>
              <a:defRPr>
                <a:solidFill>
                  <a:srgbClr val="8E8BD8"/>
                </a:solidFill>
              </a:defRPr>
            </a:lvl9pPr>
          </a:lstStyle>
          <a:p>
            <a:endParaRPr/>
          </a:p>
        </p:txBody>
      </p:sp>
    </p:spTree>
    <p:extLst>
      <p:ext uri="{BB962C8B-B14F-4D97-AF65-F5344CB8AC3E}">
        <p14:creationId xmlns:p14="http://schemas.microsoft.com/office/powerpoint/2010/main" val="152371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385"/>
        <p:cNvGrpSpPr/>
        <p:nvPr/>
      </p:nvGrpSpPr>
      <p:grpSpPr>
        <a:xfrm>
          <a:off x="0" y="0"/>
          <a:ext cx="0" cy="0"/>
          <a:chOff x="0" y="0"/>
          <a:chExt cx="0" cy="0"/>
        </a:xfrm>
      </p:grpSpPr>
      <p:sp>
        <p:nvSpPr>
          <p:cNvPr id="386" name="Google Shape;386;p22"/>
          <p:cNvSpPr txBox="1">
            <a:spLocks noGrp="1"/>
          </p:cNvSpPr>
          <p:nvPr>
            <p:ph type="title"/>
          </p:nvPr>
        </p:nvSpPr>
        <p:spPr>
          <a:xfrm>
            <a:off x="3029133" y="1611100"/>
            <a:ext cx="6122000" cy="296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2667">
                <a:solidFill>
                  <a:srgbClr val="FFFFFF"/>
                </a:solidFill>
                <a:latin typeface="Titillium Web"/>
                <a:ea typeface="Titillium Web"/>
                <a:cs typeface="Titillium Web"/>
                <a:sym typeface="Titillium Web"/>
              </a:defRPr>
            </a:lvl1pPr>
            <a:lvl2pPr lvl="1" algn="ctr" rtl="0">
              <a:spcBef>
                <a:spcPts val="0"/>
              </a:spcBef>
              <a:spcAft>
                <a:spcPts val="0"/>
              </a:spcAft>
              <a:buSzPts val="4800"/>
              <a:buNone/>
              <a:defRPr sz="6400"/>
            </a:lvl2pPr>
            <a:lvl3pPr lvl="2" algn="ctr" rtl="0">
              <a:spcBef>
                <a:spcPts val="0"/>
              </a:spcBef>
              <a:spcAft>
                <a:spcPts val="0"/>
              </a:spcAft>
              <a:buSzPts val="4800"/>
              <a:buNone/>
              <a:defRPr sz="6400"/>
            </a:lvl3pPr>
            <a:lvl4pPr lvl="3" algn="ctr" rtl="0">
              <a:spcBef>
                <a:spcPts val="0"/>
              </a:spcBef>
              <a:spcAft>
                <a:spcPts val="0"/>
              </a:spcAft>
              <a:buSzPts val="4800"/>
              <a:buNone/>
              <a:defRPr sz="6400"/>
            </a:lvl4pPr>
            <a:lvl5pPr lvl="4" algn="ctr" rtl="0">
              <a:spcBef>
                <a:spcPts val="0"/>
              </a:spcBef>
              <a:spcAft>
                <a:spcPts val="0"/>
              </a:spcAft>
              <a:buSzPts val="4800"/>
              <a:buNone/>
              <a:defRPr sz="6400"/>
            </a:lvl5pPr>
            <a:lvl6pPr lvl="5" algn="ctr" rtl="0">
              <a:spcBef>
                <a:spcPts val="0"/>
              </a:spcBef>
              <a:spcAft>
                <a:spcPts val="0"/>
              </a:spcAft>
              <a:buSzPts val="4800"/>
              <a:buNone/>
              <a:defRPr sz="6400"/>
            </a:lvl6pPr>
            <a:lvl7pPr lvl="6" algn="ctr" rtl="0">
              <a:spcBef>
                <a:spcPts val="0"/>
              </a:spcBef>
              <a:spcAft>
                <a:spcPts val="0"/>
              </a:spcAft>
              <a:buSzPts val="4800"/>
              <a:buNone/>
              <a:defRPr sz="6400"/>
            </a:lvl7pPr>
            <a:lvl8pPr lvl="7" algn="ctr" rtl="0">
              <a:spcBef>
                <a:spcPts val="0"/>
              </a:spcBef>
              <a:spcAft>
                <a:spcPts val="0"/>
              </a:spcAft>
              <a:buSzPts val="4800"/>
              <a:buNone/>
              <a:defRPr sz="6400"/>
            </a:lvl8pPr>
            <a:lvl9pPr lvl="8" algn="ctr" rtl="0">
              <a:spcBef>
                <a:spcPts val="0"/>
              </a:spcBef>
              <a:spcAft>
                <a:spcPts val="0"/>
              </a:spcAft>
              <a:buSzPts val="4800"/>
              <a:buNone/>
              <a:defRPr sz="6400"/>
            </a:lvl9pPr>
          </a:lstStyle>
          <a:p>
            <a:endParaRPr/>
          </a:p>
        </p:txBody>
      </p:sp>
      <p:sp>
        <p:nvSpPr>
          <p:cNvPr id="387" name="Google Shape;387;p22"/>
          <p:cNvSpPr txBox="1">
            <a:spLocks noGrp="1"/>
          </p:cNvSpPr>
          <p:nvPr>
            <p:ph type="subTitle" idx="1"/>
          </p:nvPr>
        </p:nvSpPr>
        <p:spPr>
          <a:xfrm>
            <a:off x="2898267" y="4777300"/>
            <a:ext cx="6407200" cy="469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2800">
                <a:latin typeface="Squada One"/>
                <a:ea typeface="Squada One"/>
                <a:cs typeface="Squada One"/>
                <a:sym typeface="Squada One"/>
              </a:defRPr>
            </a:lvl1pPr>
            <a:lvl2pPr lvl="1" algn="ctr">
              <a:spcBef>
                <a:spcPts val="0"/>
              </a:spcBef>
              <a:spcAft>
                <a:spcPts val="0"/>
              </a:spcAft>
              <a:buSzPts val="1600"/>
              <a:buNone/>
              <a:defRPr/>
            </a:lvl2pPr>
            <a:lvl3pPr lvl="2" algn="ctr">
              <a:spcBef>
                <a:spcPts val="2133"/>
              </a:spcBef>
              <a:spcAft>
                <a:spcPts val="0"/>
              </a:spcAft>
              <a:buSzPts val="1600"/>
              <a:buNone/>
              <a:defRPr/>
            </a:lvl3pPr>
            <a:lvl4pPr lvl="3" algn="ctr">
              <a:spcBef>
                <a:spcPts val="2133"/>
              </a:spcBef>
              <a:spcAft>
                <a:spcPts val="0"/>
              </a:spcAft>
              <a:buSzPts val="1600"/>
              <a:buNone/>
              <a:defRPr/>
            </a:lvl4pPr>
            <a:lvl5pPr lvl="4" algn="ctr">
              <a:spcBef>
                <a:spcPts val="2133"/>
              </a:spcBef>
              <a:spcAft>
                <a:spcPts val="0"/>
              </a:spcAft>
              <a:buSzPts val="1600"/>
              <a:buNone/>
              <a:defRPr/>
            </a:lvl5pPr>
            <a:lvl6pPr lvl="5" algn="ctr">
              <a:spcBef>
                <a:spcPts val="2133"/>
              </a:spcBef>
              <a:spcAft>
                <a:spcPts val="0"/>
              </a:spcAft>
              <a:buSzPts val="1600"/>
              <a:buNone/>
              <a:defRPr/>
            </a:lvl6pPr>
            <a:lvl7pPr lvl="6" algn="ctr">
              <a:spcBef>
                <a:spcPts val="2133"/>
              </a:spcBef>
              <a:spcAft>
                <a:spcPts val="0"/>
              </a:spcAft>
              <a:buSzPts val="1600"/>
              <a:buNone/>
              <a:defRPr/>
            </a:lvl7pPr>
            <a:lvl8pPr lvl="7" algn="ctr">
              <a:spcBef>
                <a:spcPts val="2133"/>
              </a:spcBef>
              <a:spcAft>
                <a:spcPts val="0"/>
              </a:spcAft>
              <a:buSzPts val="1600"/>
              <a:buNone/>
              <a:defRPr/>
            </a:lvl8pPr>
            <a:lvl9pPr lvl="8" algn="ctr">
              <a:spcBef>
                <a:spcPts val="2133"/>
              </a:spcBef>
              <a:spcAft>
                <a:spcPts val="2133"/>
              </a:spcAft>
              <a:buSzPts val="1600"/>
              <a:buNone/>
              <a:defRPr/>
            </a:lvl9pPr>
          </a:lstStyle>
          <a:p>
            <a:endParaRPr/>
          </a:p>
        </p:txBody>
      </p:sp>
      <p:sp>
        <p:nvSpPr>
          <p:cNvPr id="388" name="Google Shape;388;p22"/>
          <p:cNvSpPr/>
          <p:nvPr/>
        </p:nvSpPr>
        <p:spPr>
          <a:xfrm rot="5400000" flipH="1">
            <a:off x="8906359" y="4831491"/>
            <a:ext cx="3054316" cy="1031300"/>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389" name="Google Shape;389;p22"/>
          <p:cNvSpPr/>
          <p:nvPr/>
        </p:nvSpPr>
        <p:spPr>
          <a:xfrm rot="5400000">
            <a:off x="8906359" y="990391"/>
            <a:ext cx="3054316" cy="1031300"/>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cxnSp>
        <p:nvCxnSpPr>
          <p:cNvPr id="390" name="Google Shape;390;p22"/>
          <p:cNvCxnSpPr/>
          <p:nvPr/>
        </p:nvCxnSpPr>
        <p:spPr>
          <a:xfrm rot="5400000" flipH="1">
            <a:off x="10528133" y="2216975"/>
            <a:ext cx="800" cy="2419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grpSp>
        <p:nvGrpSpPr>
          <p:cNvPr id="391" name="Google Shape;391;p22"/>
          <p:cNvGrpSpPr/>
          <p:nvPr/>
        </p:nvGrpSpPr>
        <p:grpSpPr>
          <a:xfrm flipH="1">
            <a:off x="110042" y="2555216"/>
            <a:ext cx="4998553" cy="4208529"/>
            <a:chOff x="5279706" y="1837129"/>
            <a:chExt cx="3748915" cy="3156397"/>
          </a:xfrm>
        </p:grpSpPr>
        <p:sp>
          <p:nvSpPr>
            <p:cNvPr id="392" name="Google Shape;392;p22"/>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3" name="Google Shape;393;p22"/>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4" name="Google Shape;394;p22"/>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5" name="Google Shape;395;p22"/>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6" name="Google Shape;396;p22"/>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7" name="Google Shape;397;p22"/>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8" name="Google Shape;398;p22"/>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99" name="Google Shape;399;p22"/>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0" name="Google Shape;400;p22"/>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1" name="Google Shape;401;p22"/>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2" name="Google Shape;402;p22"/>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3" name="Google Shape;403;p22"/>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4" name="Google Shape;404;p22"/>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5" name="Google Shape;405;p22"/>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6" name="Google Shape;406;p22"/>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7" name="Google Shape;407;p22"/>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8" name="Google Shape;408;p22"/>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09" name="Google Shape;409;p22"/>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0" name="Google Shape;410;p22"/>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1" name="Google Shape;411;p22"/>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2" name="Google Shape;412;p22"/>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3" name="Google Shape;413;p22"/>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414" name="Google Shape;414;p22"/>
          <p:cNvSpPr/>
          <p:nvPr/>
        </p:nvSpPr>
        <p:spPr>
          <a:xfrm rot="-5400000">
            <a:off x="208493" y="4831491"/>
            <a:ext cx="3054316" cy="1031300"/>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415" name="Google Shape;415;p22"/>
          <p:cNvSpPr/>
          <p:nvPr/>
        </p:nvSpPr>
        <p:spPr>
          <a:xfrm rot="-5400000" flipH="1">
            <a:off x="208493" y="990391"/>
            <a:ext cx="3054316" cy="1031300"/>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cxnSp>
        <p:nvCxnSpPr>
          <p:cNvPr id="416" name="Google Shape;416;p22"/>
          <p:cNvCxnSpPr/>
          <p:nvPr/>
        </p:nvCxnSpPr>
        <p:spPr>
          <a:xfrm rot="-5400000">
            <a:off x="1640233" y="2216975"/>
            <a:ext cx="800" cy="2419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grpSp>
        <p:nvGrpSpPr>
          <p:cNvPr id="417" name="Google Shape;417;p22"/>
          <p:cNvGrpSpPr/>
          <p:nvPr/>
        </p:nvGrpSpPr>
        <p:grpSpPr>
          <a:xfrm rot="10800000" flipH="1">
            <a:off x="7089842" y="94749"/>
            <a:ext cx="4998553" cy="4208529"/>
            <a:chOff x="5279706" y="1837129"/>
            <a:chExt cx="3748915" cy="3156397"/>
          </a:xfrm>
        </p:grpSpPr>
        <p:sp>
          <p:nvSpPr>
            <p:cNvPr id="418" name="Google Shape;418;p22"/>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9" name="Google Shape;419;p22"/>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0" name="Google Shape;420;p22"/>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1" name="Google Shape;421;p22"/>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2" name="Google Shape;422;p22"/>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3" name="Google Shape;423;p22"/>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4" name="Google Shape;424;p22"/>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5" name="Google Shape;425;p22"/>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6" name="Google Shape;426;p22"/>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7" name="Google Shape;427;p22"/>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8" name="Google Shape;428;p22"/>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29" name="Google Shape;429;p22"/>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0" name="Google Shape;430;p22"/>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1" name="Google Shape;431;p22"/>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2" name="Google Shape;432;p22"/>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3" name="Google Shape;433;p22"/>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4" name="Google Shape;434;p22"/>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5" name="Google Shape;435;p22"/>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6" name="Google Shape;436;p22"/>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7" name="Google Shape;437;p22"/>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8" name="Google Shape;438;p22"/>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39" name="Google Shape;439;p22"/>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440" name="Google Shape;440;p22"/>
          <p:cNvCxnSpPr/>
          <p:nvPr/>
        </p:nvCxnSpPr>
        <p:spPr>
          <a:xfrm rot="5400000">
            <a:off x="8280833" y="3431712"/>
            <a:ext cx="6894800" cy="0"/>
          </a:xfrm>
          <a:prstGeom prst="straightConnector1">
            <a:avLst/>
          </a:prstGeom>
          <a:noFill/>
          <a:ln w="19050" cap="flat" cmpd="sng">
            <a:solidFill>
              <a:srgbClr val="775EF5"/>
            </a:solidFill>
            <a:prstDash val="solid"/>
            <a:round/>
            <a:headEnd type="none" w="med" len="med"/>
            <a:tailEnd type="none" w="med" len="med"/>
          </a:ln>
          <a:effectLst>
            <a:outerShdw blurRad="57150" algn="bl" rotWithShape="0">
              <a:srgbClr val="DFDEFF">
                <a:alpha val="50000"/>
              </a:srgbClr>
            </a:outerShdw>
          </a:effectLst>
        </p:spPr>
      </p:cxnSp>
      <p:cxnSp>
        <p:nvCxnSpPr>
          <p:cNvPr id="441" name="Google Shape;441;p22"/>
          <p:cNvCxnSpPr/>
          <p:nvPr/>
        </p:nvCxnSpPr>
        <p:spPr>
          <a:xfrm rot="5400000">
            <a:off x="-3006467" y="3431712"/>
            <a:ext cx="6894800" cy="0"/>
          </a:xfrm>
          <a:prstGeom prst="straightConnector1">
            <a:avLst/>
          </a:prstGeom>
          <a:noFill/>
          <a:ln w="19050" cap="flat" cmpd="sng">
            <a:solidFill>
              <a:srgbClr val="775EF5"/>
            </a:solidFill>
            <a:prstDash val="solid"/>
            <a:round/>
            <a:headEnd type="none" w="med" len="med"/>
            <a:tailEnd type="none" w="med" len="med"/>
          </a:ln>
          <a:effectLst>
            <a:outerShdw blurRad="57150" algn="bl" rotWithShape="0">
              <a:srgbClr val="DFDEFF">
                <a:alpha val="50000"/>
              </a:srgbClr>
            </a:outerShdw>
          </a:effectLst>
        </p:spPr>
      </p:cxnSp>
    </p:spTree>
    <p:extLst>
      <p:ext uri="{BB962C8B-B14F-4D97-AF65-F5344CB8AC3E}">
        <p14:creationId xmlns:p14="http://schemas.microsoft.com/office/powerpoint/2010/main" val="63231239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1">
  <p:cSld name="Numbers and text 1">
    <p:spTree>
      <p:nvGrpSpPr>
        <p:cNvPr id="1" name="Shape 442"/>
        <p:cNvGrpSpPr/>
        <p:nvPr/>
      </p:nvGrpSpPr>
      <p:grpSpPr>
        <a:xfrm>
          <a:off x="0" y="0"/>
          <a:ext cx="0" cy="0"/>
          <a:chOff x="0" y="0"/>
          <a:chExt cx="0" cy="0"/>
        </a:xfrm>
      </p:grpSpPr>
      <p:sp>
        <p:nvSpPr>
          <p:cNvPr id="443" name="Google Shape;443;p23"/>
          <p:cNvSpPr txBox="1">
            <a:spLocks noGrp="1"/>
          </p:cNvSpPr>
          <p:nvPr>
            <p:ph type="title"/>
          </p:nvPr>
        </p:nvSpPr>
        <p:spPr>
          <a:xfrm>
            <a:off x="960000" y="720000"/>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44" name="Google Shape;444;p23"/>
          <p:cNvSpPr/>
          <p:nvPr/>
        </p:nvSpPr>
        <p:spPr>
          <a:xfrm>
            <a:off x="10767" y="1702300"/>
            <a:ext cx="11227233" cy="255467"/>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445" name="Google Shape;445;p23"/>
          <p:cNvSpPr txBox="1">
            <a:spLocks noGrp="1"/>
          </p:cNvSpPr>
          <p:nvPr>
            <p:ph type="title" idx="2" hasCustomPrompt="1"/>
          </p:nvPr>
        </p:nvSpPr>
        <p:spPr>
          <a:xfrm>
            <a:off x="960005" y="2533533"/>
            <a:ext cx="2982400" cy="1581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10666">
                <a:solidFill>
                  <a:srgbClr val="FFFFFF"/>
                </a:solidFill>
              </a:defRPr>
            </a:lvl1pPr>
            <a:lvl2pPr lvl="1" algn="ctr" rtl="0">
              <a:spcBef>
                <a:spcPts val="0"/>
              </a:spcBef>
              <a:spcAft>
                <a:spcPts val="0"/>
              </a:spcAft>
              <a:buClr>
                <a:srgbClr val="775EF5"/>
              </a:buClr>
              <a:buSzPts val="8000"/>
              <a:buNone/>
              <a:defRPr sz="10666">
                <a:solidFill>
                  <a:srgbClr val="775EF5"/>
                </a:solidFill>
              </a:defRPr>
            </a:lvl2pPr>
            <a:lvl3pPr lvl="2" algn="ctr" rtl="0">
              <a:spcBef>
                <a:spcPts val="0"/>
              </a:spcBef>
              <a:spcAft>
                <a:spcPts val="0"/>
              </a:spcAft>
              <a:buClr>
                <a:srgbClr val="775EF5"/>
              </a:buClr>
              <a:buSzPts val="8000"/>
              <a:buNone/>
              <a:defRPr sz="10666">
                <a:solidFill>
                  <a:srgbClr val="775EF5"/>
                </a:solidFill>
              </a:defRPr>
            </a:lvl3pPr>
            <a:lvl4pPr lvl="3" algn="ctr" rtl="0">
              <a:spcBef>
                <a:spcPts val="0"/>
              </a:spcBef>
              <a:spcAft>
                <a:spcPts val="0"/>
              </a:spcAft>
              <a:buClr>
                <a:srgbClr val="775EF5"/>
              </a:buClr>
              <a:buSzPts val="8000"/>
              <a:buNone/>
              <a:defRPr sz="10666">
                <a:solidFill>
                  <a:srgbClr val="775EF5"/>
                </a:solidFill>
              </a:defRPr>
            </a:lvl4pPr>
            <a:lvl5pPr lvl="4" algn="ctr" rtl="0">
              <a:spcBef>
                <a:spcPts val="0"/>
              </a:spcBef>
              <a:spcAft>
                <a:spcPts val="0"/>
              </a:spcAft>
              <a:buClr>
                <a:srgbClr val="775EF5"/>
              </a:buClr>
              <a:buSzPts val="8000"/>
              <a:buNone/>
              <a:defRPr sz="10666">
                <a:solidFill>
                  <a:srgbClr val="775EF5"/>
                </a:solidFill>
              </a:defRPr>
            </a:lvl5pPr>
            <a:lvl6pPr lvl="5" algn="ctr" rtl="0">
              <a:spcBef>
                <a:spcPts val="0"/>
              </a:spcBef>
              <a:spcAft>
                <a:spcPts val="0"/>
              </a:spcAft>
              <a:buClr>
                <a:srgbClr val="775EF5"/>
              </a:buClr>
              <a:buSzPts val="8000"/>
              <a:buNone/>
              <a:defRPr sz="10666">
                <a:solidFill>
                  <a:srgbClr val="775EF5"/>
                </a:solidFill>
              </a:defRPr>
            </a:lvl6pPr>
            <a:lvl7pPr lvl="6" algn="ctr" rtl="0">
              <a:spcBef>
                <a:spcPts val="0"/>
              </a:spcBef>
              <a:spcAft>
                <a:spcPts val="0"/>
              </a:spcAft>
              <a:buClr>
                <a:srgbClr val="775EF5"/>
              </a:buClr>
              <a:buSzPts val="8000"/>
              <a:buNone/>
              <a:defRPr sz="10666">
                <a:solidFill>
                  <a:srgbClr val="775EF5"/>
                </a:solidFill>
              </a:defRPr>
            </a:lvl7pPr>
            <a:lvl8pPr lvl="7" algn="ctr" rtl="0">
              <a:spcBef>
                <a:spcPts val="0"/>
              </a:spcBef>
              <a:spcAft>
                <a:spcPts val="0"/>
              </a:spcAft>
              <a:buClr>
                <a:srgbClr val="775EF5"/>
              </a:buClr>
              <a:buSzPts val="8000"/>
              <a:buNone/>
              <a:defRPr sz="10666">
                <a:solidFill>
                  <a:srgbClr val="775EF5"/>
                </a:solidFill>
              </a:defRPr>
            </a:lvl8pPr>
            <a:lvl9pPr lvl="8" algn="ctr" rtl="0">
              <a:spcBef>
                <a:spcPts val="0"/>
              </a:spcBef>
              <a:spcAft>
                <a:spcPts val="0"/>
              </a:spcAft>
              <a:buClr>
                <a:srgbClr val="775EF5"/>
              </a:buClr>
              <a:buSzPts val="8000"/>
              <a:buNone/>
              <a:defRPr sz="10666">
                <a:solidFill>
                  <a:srgbClr val="775EF5"/>
                </a:solidFill>
              </a:defRPr>
            </a:lvl9pPr>
          </a:lstStyle>
          <a:p>
            <a:r>
              <a:t>xx%</a:t>
            </a:r>
          </a:p>
        </p:txBody>
      </p:sp>
      <p:sp>
        <p:nvSpPr>
          <p:cNvPr id="446" name="Google Shape;446;p23"/>
          <p:cNvSpPr txBox="1">
            <a:spLocks noGrp="1"/>
          </p:cNvSpPr>
          <p:nvPr>
            <p:ph type="subTitle" idx="1"/>
          </p:nvPr>
        </p:nvSpPr>
        <p:spPr>
          <a:xfrm>
            <a:off x="960000" y="4556633"/>
            <a:ext cx="2982400" cy="5596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2667">
                <a:solidFill>
                  <a:srgbClr val="FFFFFF"/>
                </a:solidFill>
                <a:latin typeface="Squada One"/>
                <a:ea typeface="Squada One"/>
                <a:cs typeface="Squada One"/>
                <a:sym typeface="Squada One"/>
              </a:defRPr>
            </a:lvl1pPr>
            <a:lvl2pPr lvl="1" algn="ctr" rtl="0">
              <a:spcBef>
                <a:spcPts val="2133"/>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447" name="Google Shape;447;p23"/>
          <p:cNvSpPr txBox="1">
            <a:spLocks noGrp="1"/>
          </p:cNvSpPr>
          <p:nvPr>
            <p:ph type="subTitle" idx="3"/>
          </p:nvPr>
        </p:nvSpPr>
        <p:spPr>
          <a:xfrm>
            <a:off x="960000" y="5207200"/>
            <a:ext cx="2982400" cy="93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2133"/>
              </a:spcBef>
              <a:spcAft>
                <a:spcPts val="0"/>
              </a:spcAft>
              <a:buClr>
                <a:srgbClr val="8E8BD8"/>
              </a:buClr>
              <a:buSzPts val="1600"/>
              <a:buNone/>
              <a:defRPr>
                <a:solidFill>
                  <a:srgbClr val="8E8BD8"/>
                </a:solidFill>
              </a:defRPr>
            </a:lvl2pPr>
            <a:lvl3pPr lvl="2" algn="ctr" rtl="0">
              <a:spcBef>
                <a:spcPts val="2133"/>
              </a:spcBef>
              <a:spcAft>
                <a:spcPts val="0"/>
              </a:spcAft>
              <a:buClr>
                <a:srgbClr val="8E8BD8"/>
              </a:buClr>
              <a:buSzPts val="1600"/>
              <a:buNone/>
              <a:defRPr>
                <a:solidFill>
                  <a:srgbClr val="8E8BD8"/>
                </a:solidFill>
              </a:defRPr>
            </a:lvl3pPr>
            <a:lvl4pPr lvl="3" algn="ctr" rtl="0">
              <a:spcBef>
                <a:spcPts val="2133"/>
              </a:spcBef>
              <a:spcAft>
                <a:spcPts val="0"/>
              </a:spcAft>
              <a:buClr>
                <a:srgbClr val="8E8BD8"/>
              </a:buClr>
              <a:buSzPts val="1600"/>
              <a:buNone/>
              <a:defRPr>
                <a:solidFill>
                  <a:srgbClr val="8E8BD8"/>
                </a:solidFill>
              </a:defRPr>
            </a:lvl4pPr>
            <a:lvl5pPr lvl="4" algn="ctr" rtl="0">
              <a:spcBef>
                <a:spcPts val="2133"/>
              </a:spcBef>
              <a:spcAft>
                <a:spcPts val="0"/>
              </a:spcAft>
              <a:buClr>
                <a:srgbClr val="8E8BD8"/>
              </a:buClr>
              <a:buSzPts val="1600"/>
              <a:buNone/>
              <a:defRPr>
                <a:solidFill>
                  <a:srgbClr val="8E8BD8"/>
                </a:solidFill>
              </a:defRPr>
            </a:lvl5pPr>
            <a:lvl6pPr lvl="5" algn="ctr" rtl="0">
              <a:spcBef>
                <a:spcPts val="2133"/>
              </a:spcBef>
              <a:spcAft>
                <a:spcPts val="0"/>
              </a:spcAft>
              <a:buClr>
                <a:srgbClr val="8E8BD8"/>
              </a:buClr>
              <a:buSzPts val="1600"/>
              <a:buNone/>
              <a:defRPr>
                <a:solidFill>
                  <a:srgbClr val="8E8BD8"/>
                </a:solidFill>
              </a:defRPr>
            </a:lvl6pPr>
            <a:lvl7pPr lvl="6" algn="ctr" rtl="0">
              <a:spcBef>
                <a:spcPts val="2133"/>
              </a:spcBef>
              <a:spcAft>
                <a:spcPts val="0"/>
              </a:spcAft>
              <a:buClr>
                <a:srgbClr val="8E8BD8"/>
              </a:buClr>
              <a:buSzPts val="1600"/>
              <a:buNone/>
              <a:defRPr>
                <a:solidFill>
                  <a:srgbClr val="8E8BD8"/>
                </a:solidFill>
              </a:defRPr>
            </a:lvl7pPr>
            <a:lvl8pPr lvl="7" algn="ctr" rtl="0">
              <a:spcBef>
                <a:spcPts val="2133"/>
              </a:spcBef>
              <a:spcAft>
                <a:spcPts val="0"/>
              </a:spcAft>
              <a:buClr>
                <a:srgbClr val="8E8BD8"/>
              </a:buClr>
              <a:buSzPts val="1600"/>
              <a:buNone/>
              <a:defRPr>
                <a:solidFill>
                  <a:srgbClr val="8E8BD8"/>
                </a:solidFill>
              </a:defRPr>
            </a:lvl8pPr>
            <a:lvl9pPr lvl="8" algn="ctr" rtl="0">
              <a:spcBef>
                <a:spcPts val="2133"/>
              </a:spcBef>
              <a:spcAft>
                <a:spcPts val="2133"/>
              </a:spcAft>
              <a:buClr>
                <a:srgbClr val="8E8BD8"/>
              </a:buClr>
              <a:buSzPts val="1600"/>
              <a:buNone/>
              <a:defRPr>
                <a:solidFill>
                  <a:srgbClr val="8E8BD8"/>
                </a:solidFill>
              </a:defRPr>
            </a:lvl9pPr>
          </a:lstStyle>
          <a:p>
            <a:endParaRPr/>
          </a:p>
        </p:txBody>
      </p:sp>
      <p:sp>
        <p:nvSpPr>
          <p:cNvPr id="448" name="Google Shape;448;p23"/>
          <p:cNvSpPr txBox="1">
            <a:spLocks noGrp="1"/>
          </p:cNvSpPr>
          <p:nvPr>
            <p:ph type="title" idx="4" hasCustomPrompt="1"/>
          </p:nvPr>
        </p:nvSpPr>
        <p:spPr>
          <a:xfrm>
            <a:off x="8249605" y="2533533"/>
            <a:ext cx="2982400" cy="1581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775EF5"/>
              </a:buClr>
              <a:buSzPts val="8000"/>
              <a:buNone/>
              <a:defRPr sz="10666">
                <a:solidFill>
                  <a:srgbClr val="FFFFFF"/>
                </a:solidFill>
              </a:defRPr>
            </a:lvl1pPr>
            <a:lvl2pPr lvl="1" algn="ctr" rtl="0">
              <a:spcBef>
                <a:spcPts val="0"/>
              </a:spcBef>
              <a:spcAft>
                <a:spcPts val="0"/>
              </a:spcAft>
              <a:buClr>
                <a:srgbClr val="775EF5"/>
              </a:buClr>
              <a:buSzPts val="8000"/>
              <a:buNone/>
              <a:defRPr sz="10666">
                <a:solidFill>
                  <a:srgbClr val="775EF5"/>
                </a:solidFill>
              </a:defRPr>
            </a:lvl2pPr>
            <a:lvl3pPr lvl="2" algn="ctr" rtl="0">
              <a:spcBef>
                <a:spcPts val="0"/>
              </a:spcBef>
              <a:spcAft>
                <a:spcPts val="0"/>
              </a:spcAft>
              <a:buClr>
                <a:srgbClr val="775EF5"/>
              </a:buClr>
              <a:buSzPts val="8000"/>
              <a:buNone/>
              <a:defRPr sz="10666">
                <a:solidFill>
                  <a:srgbClr val="775EF5"/>
                </a:solidFill>
              </a:defRPr>
            </a:lvl3pPr>
            <a:lvl4pPr lvl="3" algn="ctr" rtl="0">
              <a:spcBef>
                <a:spcPts val="0"/>
              </a:spcBef>
              <a:spcAft>
                <a:spcPts val="0"/>
              </a:spcAft>
              <a:buClr>
                <a:srgbClr val="775EF5"/>
              </a:buClr>
              <a:buSzPts val="8000"/>
              <a:buNone/>
              <a:defRPr sz="10666">
                <a:solidFill>
                  <a:srgbClr val="775EF5"/>
                </a:solidFill>
              </a:defRPr>
            </a:lvl4pPr>
            <a:lvl5pPr lvl="4" algn="ctr" rtl="0">
              <a:spcBef>
                <a:spcPts val="0"/>
              </a:spcBef>
              <a:spcAft>
                <a:spcPts val="0"/>
              </a:spcAft>
              <a:buClr>
                <a:srgbClr val="775EF5"/>
              </a:buClr>
              <a:buSzPts val="8000"/>
              <a:buNone/>
              <a:defRPr sz="10666">
                <a:solidFill>
                  <a:srgbClr val="775EF5"/>
                </a:solidFill>
              </a:defRPr>
            </a:lvl5pPr>
            <a:lvl6pPr lvl="5" algn="ctr" rtl="0">
              <a:spcBef>
                <a:spcPts val="0"/>
              </a:spcBef>
              <a:spcAft>
                <a:spcPts val="0"/>
              </a:spcAft>
              <a:buClr>
                <a:srgbClr val="775EF5"/>
              </a:buClr>
              <a:buSzPts val="8000"/>
              <a:buNone/>
              <a:defRPr sz="10666">
                <a:solidFill>
                  <a:srgbClr val="775EF5"/>
                </a:solidFill>
              </a:defRPr>
            </a:lvl6pPr>
            <a:lvl7pPr lvl="6" algn="ctr" rtl="0">
              <a:spcBef>
                <a:spcPts val="0"/>
              </a:spcBef>
              <a:spcAft>
                <a:spcPts val="0"/>
              </a:spcAft>
              <a:buClr>
                <a:srgbClr val="775EF5"/>
              </a:buClr>
              <a:buSzPts val="8000"/>
              <a:buNone/>
              <a:defRPr sz="10666">
                <a:solidFill>
                  <a:srgbClr val="775EF5"/>
                </a:solidFill>
              </a:defRPr>
            </a:lvl7pPr>
            <a:lvl8pPr lvl="7" algn="ctr" rtl="0">
              <a:spcBef>
                <a:spcPts val="0"/>
              </a:spcBef>
              <a:spcAft>
                <a:spcPts val="0"/>
              </a:spcAft>
              <a:buClr>
                <a:srgbClr val="775EF5"/>
              </a:buClr>
              <a:buSzPts val="8000"/>
              <a:buNone/>
              <a:defRPr sz="10666">
                <a:solidFill>
                  <a:srgbClr val="775EF5"/>
                </a:solidFill>
              </a:defRPr>
            </a:lvl8pPr>
            <a:lvl9pPr lvl="8" algn="ctr" rtl="0">
              <a:spcBef>
                <a:spcPts val="0"/>
              </a:spcBef>
              <a:spcAft>
                <a:spcPts val="0"/>
              </a:spcAft>
              <a:buClr>
                <a:srgbClr val="775EF5"/>
              </a:buClr>
              <a:buSzPts val="8000"/>
              <a:buNone/>
              <a:defRPr sz="10666">
                <a:solidFill>
                  <a:srgbClr val="775EF5"/>
                </a:solidFill>
              </a:defRPr>
            </a:lvl9pPr>
          </a:lstStyle>
          <a:p>
            <a:r>
              <a:t>xx%</a:t>
            </a:r>
          </a:p>
        </p:txBody>
      </p:sp>
      <p:sp>
        <p:nvSpPr>
          <p:cNvPr id="449" name="Google Shape;449;p23"/>
          <p:cNvSpPr txBox="1">
            <a:spLocks noGrp="1"/>
          </p:cNvSpPr>
          <p:nvPr>
            <p:ph type="subTitle" idx="5"/>
          </p:nvPr>
        </p:nvSpPr>
        <p:spPr>
          <a:xfrm>
            <a:off x="8249600" y="4556633"/>
            <a:ext cx="2982400" cy="5596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2000"/>
              <a:buFont typeface="Squada One"/>
              <a:buNone/>
              <a:defRPr sz="2667">
                <a:solidFill>
                  <a:srgbClr val="FFFFFF"/>
                </a:solidFill>
                <a:latin typeface="Squada One"/>
                <a:ea typeface="Squada One"/>
                <a:cs typeface="Squada One"/>
                <a:sym typeface="Squada One"/>
              </a:defRPr>
            </a:lvl1pPr>
            <a:lvl2pPr lvl="1" algn="ctr" rtl="0">
              <a:spcBef>
                <a:spcPts val="2133"/>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450" name="Google Shape;450;p23"/>
          <p:cNvSpPr txBox="1">
            <a:spLocks noGrp="1"/>
          </p:cNvSpPr>
          <p:nvPr>
            <p:ph type="subTitle" idx="6"/>
          </p:nvPr>
        </p:nvSpPr>
        <p:spPr>
          <a:xfrm>
            <a:off x="8249600" y="5207200"/>
            <a:ext cx="2982400" cy="93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8E8BD8"/>
              </a:buClr>
              <a:buSzPts val="1600"/>
              <a:buNone/>
              <a:defRPr>
                <a:solidFill>
                  <a:srgbClr val="8E8BD8"/>
                </a:solidFill>
              </a:defRPr>
            </a:lvl1pPr>
            <a:lvl2pPr lvl="1" algn="ctr" rtl="0">
              <a:spcBef>
                <a:spcPts val="2133"/>
              </a:spcBef>
              <a:spcAft>
                <a:spcPts val="0"/>
              </a:spcAft>
              <a:buClr>
                <a:srgbClr val="8E8BD8"/>
              </a:buClr>
              <a:buSzPts val="1600"/>
              <a:buNone/>
              <a:defRPr>
                <a:solidFill>
                  <a:srgbClr val="8E8BD8"/>
                </a:solidFill>
              </a:defRPr>
            </a:lvl2pPr>
            <a:lvl3pPr lvl="2" algn="ctr" rtl="0">
              <a:spcBef>
                <a:spcPts val="2133"/>
              </a:spcBef>
              <a:spcAft>
                <a:spcPts val="0"/>
              </a:spcAft>
              <a:buClr>
                <a:srgbClr val="8E8BD8"/>
              </a:buClr>
              <a:buSzPts val="1600"/>
              <a:buNone/>
              <a:defRPr>
                <a:solidFill>
                  <a:srgbClr val="8E8BD8"/>
                </a:solidFill>
              </a:defRPr>
            </a:lvl3pPr>
            <a:lvl4pPr lvl="3" algn="ctr" rtl="0">
              <a:spcBef>
                <a:spcPts val="2133"/>
              </a:spcBef>
              <a:spcAft>
                <a:spcPts val="0"/>
              </a:spcAft>
              <a:buClr>
                <a:srgbClr val="8E8BD8"/>
              </a:buClr>
              <a:buSzPts val="1600"/>
              <a:buNone/>
              <a:defRPr>
                <a:solidFill>
                  <a:srgbClr val="8E8BD8"/>
                </a:solidFill>
              </a:defRPr>
            </a:lvl4pPr>
            <a:lvl5pPr lvl="4" algn="ctr" rtl="0">
              <a:spcBef>
                <a:spcPts val="2133"/>
              </a:spcBef>
              <a:spcAft>
                <a:spcPts val="0"/>
              </a:spcAft>
              <a:buClr>
                <a:srgbClr val="8E8BD8"/>
              </a:buClr>
              <a:buSzPts val="1600"/>
              <a:buNone/>
              <a:defRPr>
                <a:solidFill>
                  <a:srgbClr val="8E8BD8"/>
                </a:solidFill>
              </a:defRPr>
            </a:lvl5pPr>
            <a:lvl6pPr lvl="5" algn="ctr" rtl="0">
              <a:spcBef>
                <a:spcPts val="2133"/>
              </a:spcBef>
              <a:spcAft>
                <a:spcPts val="0"/>
              </a:spcAft>
              <a:buClr>
                <a:srgbClr val="8E8BD8"/>
              </a:buClr>
              <a:buSzPts val="1600"/>
              <a:buNone/>
              <a:defRPr>
                <a:solidFill>
                  <a:srgbClr val="8E8BD8"/>
                </a:solidFill>
              </a:defRPr>
            </a:lvl6pPr>
            <a:lvl7pPr lvl="6" algn="ctr" rtl="0">
              <a:spcBef>
                <a:spcPts val="2133"/>
              </a:spcBef>
              <a:spcAft>
                <a:spcPts val="0"/>
              </a:spcAft>
              <a:buClr>
                <a:srgbClr val="8E8BD8"/>
              </a:buClr>
              <a:buSzPts val="1600"/>
              <a:buNone/>
              <a:defRPr>
                <a:solidFill>
                  <a:srgbClr val="8E8BD8"/>
                </a:solidFill>
              </a:defRPr>
            </a:lvl7pPr>
            <a:lvl8pPr lvl="7" algn="ctr" rtl="0">
              <a:spcBef>
                <a:spcPts val="2133"/>
              </a:spcBef>
              <a:spcAft>
                <a:spcPts val="0"/>
              </a:spcAft>
              <a:buClr>
                <a:srgbClr val="8E8BD8"/>
              </a:buClr>
              <a:buSzPts val="1600"/>
              <a:buNone/>
              <a:defRPr>
                <a:solidFill>
                  <a:srgbClr val="8E8BD8"/>
                </a:solidFill>
              </a:defRPr>
            </a:lvl8pPr>
            <a:lvl9pPr lvl="8" algn="ctr" rtl="0">
              <a:spcBef>
                <a:spcPts val="2133"/>
              </a:spcBef>
              <a:spcAft>
                <a:spcPts val="2133"/>
              </a:spcAft>
              <a:buClr>
                <a:srgbClr val="8E8BD8"/>
              </a:buClr>
              <a:buSzPts val="1600"/>
              <a:buNone/>
              <a:defRPr>
                <a:solidFill>
                  <a:srgbClr val="8E8BD8"/>
                </a:solidFill>
              </a:defRPr>
            </a:lvl9pPr>
          </a:lstStyle>
          <a:p>
            <a:endParaRPr/>
          </a:p>
        </p:txBody>
      </p:sp>
    </p:spTree>
    <p:extLst>
      <p:ext uri="{BB962C8B-B14F-4D97-AF65-F5344CB8AC3E}">
        <p14:creationId xmlns:p14="http://schemas.microsoft.com/office/powerpoint/2010/main" val="379758626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451"/>
        <p:cNvGrpSpPr/>
        <p:nvPr/>
      </p:nvGrpSpPr>
      <p:grpSpPr>
        <a:xfrm>
          <a:off x="0" y="0"/>
          <a:ext cx="0" cy="0"/>
          <a:chOff x="0" y="0"/>
          <a:chExt cx="0" cy="0"/>
        </a:xfrm>
      </p:grpSpPr>
      <p:sp>
        <p:nvSpPr>
          <p:cNvPr id="452" name="Google Shape;452;p24"/>
          <p:cNvSpPr txBox="1">
            <a:spLocks noGrp="1"/>
          </p:cNvSpPr>
          <p:nvPr>
            <p:ph type="title"/>
          </p:nvPr>
        </p:nvSpPr>
        <p:spPr>
          <a:xfrm>
            <a:off x="960000" y="720000"/>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53" name="Google Shape;453;p24"/>
          <p:cNvSpPr/>
          <p:nvPr/>
        </p:nvSpPr>
        <p:spPr>
          <a:xfrm>
            <a:off x="10767" y="1702300"/>
            <a:ext cx="11227233" cy="255467"/>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454" name="Google Shape;454;p24"/>
          <p:cNvSpPr txBox="1">
            <a:spLocks noGrp="1"/>
          </p:cNvSpPr>
          <p:nvPr>
            <p:ph type="subTitle" idx="1"/>
          </p:nvPr>
        </p:nvSpPr>
        <p:spPr>
          <a:xfrm>
            <a:off x="985000" y="2029400"/>
            <a:ext cx="10272000" cy="4108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Char char="●"/>
              <a:defRPr/>
            </a:lvl1pPr>
            <a:lvl2pPr lvl="1" rtl="0">
              <a:lnSpc>
                <a:spcPct val="100000"/>
              </a:lnSpc>
              <a:spcBef>
                <a:spcPts val="0"/>
              </a:spcBef>
              <a:spcAft>
                <a:spcPts val="0"/>
              </a:spcAft>
              <a:buSzPts val="1600"/>
              <a:buChar char="○"/>
              <a:defRPr/>
            </a:lvl2pPr>
            <a:lvl3pPr lvl="2" rtl="0">
              <a:lnSpc>
                <a:spcPct val="100000"/>
              </a:lnSpc>
              <a:spcBef>
                <a:spcPts val="0"/>
              </a:spcBef>
              <a:spcAft>
                <a:spcPts val="0"/>
              </a:spcAft>
              <a:buSzPts val="1600"/>
              <a:buChar char="■"/>
              <a:defRPr/>
            </a:lvl3pPr>
            <a:lvl4pPr lvl="3" rtl="0">
              <a:lnSpc>
                <a:spcPct val="100000"/>
              </a:lnSpc>
              <a:spcBef>
                <a:spcPts val="0"/>
              </a:spcBef>
              <a:spcAft>
                <a:spcPts val="0"/>
              </a:spcAft>
              <a:buSzPts val="1600"/>
              <a:buChar char="●"/>
              <a:defRPr/>
            </a:lvl4pPr>
            <a:lvl5pPr lvl="4" rtl="0">
              <a:lnSpc>
                <a:spcPct val="100000"/>
              </a:lnSpc>
              <a:spcBef>
                <a:spcPts val="0"/>
              </a:spcBef>
              <a:spcAft>
                <a:spcPts val="0"/>
              </a:spcAft>
              <a:buSzPts val="1600"/>
              <a:buChar char="○"/>
              <a:defRPr/>
            </a:lvl5pPr>
            <a:lvl6pPr lvl="5" rtl="0">
              <a:lnSpc>
                <a:spcPct val="100000"/>
              </a:lnSpc>
              <a:spcBef>
                <a:spcPts val="0"/>
              </a:spcBef>
              <a:spcAft>
                <a:spcPts val="0"/>
              </a:spcAft>
              <a:buSzPts val="1600"/>
              <a:buChar char="■"/>
              <a:defRPr/>
            </a:lvl6pPr>
            <a:lvl7pPr lvl="6" rtl="0">
              <a:lnSpc>
                <a:spcPct val="100000"/>
              </a:lnSpc>
              <a:spcBef>
                <a:spcPts val="0"/>
              </a:spcBef>
              <a:spcAft>
                <a:spcPts val="0"/>
              </a:spcAft>
              <a:buSzPts val="1600"/>
              <a:buChar char="●"/>
              <a:defRPr/>
            </a:lvl7pPr>
            <a:lvl8pPr lvl="7" rtl="0">
              <a:lnSpc>
                <a:spcPct val="100000"/>
              </a:lnSpc>
              <a:spcBef>
                <a:spcPts val="0"/>
              </a:spcBef>
              <a:spcAft>
                <a:spcPts val="0"/>
              </a:spcAft>
              <a:buSzPts val="1600"/>
              <a:buChar char="○"/>
              <a:defRPr/>
            </a:lvl8pPr>
            <a:lvl9pPr lvl="8" rtl="0">
              <a:lnSpc>
                <a:spcPct val="100000"/>
              </a:lnSpc>
              <a:spcBef>
                <a:spcPts val="0"/>
              </a:spcBef>
              <a:spcAft>
                <a:spcPts val="0"/>
              </a:spcAft>
              <a:buSzPts val="1600"/>
              <a:buChar char="■"/>
              <a:defRPr/>
            </a:lvl9pPr>
          </a:lstStyle>
          <a:p>
            <a:endParaRPr/>
          </a:p>
        </p:txBody>
      </p:sp>
    </p:spTree>
    <p:extLst>
      <p:ext uri="{BB962C8B-B14F-4D97-AF65-F5344CB8AC3E}">
        <p14:creationId xmlns:p14="http://schemas.microsoft.com/office/powerpoint/2010/main" val="341231420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510"/>
        <p:cNvGrpSpPr/>
        <p:nvPr/>
      </p:nvGrpSpPr>
      <p:grpSpPr>
        <a:xfrm>
          <a:off x="0" y="0"/>
          <a:ext cx="0" cy="0"/>
          <a:chOff x="0" y="0"/>
          <a:chExt cx="0" cy="0"/>
        </a:xfrm>
      </p:grpSpPr>
    </p:spTree>
    <p:extLst>
      <p:ext uri="{BB962C8B-B14F-4D97-AF65-F5344CB8AC3E}">
        <p14:creationId xmlns:p14="http://schemas.microsoft.com/office/powerpoint/2010/main" val="51034237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Background 1">
    <p:bg>
      <p:bgPr>
        <a:gradFill>
          <a:gsLst>
            <a:gs pos="0">
              <a:srgbClr val="403F6E"/>
            </a:gs>
            <a:gs pos="100000">
              <a:srgbClr val="0B0D17"/>
            </a:gs>
          </a:gsLst>
          <a:lin ang="2700006" scaled="0"/>
        </a:gradFill>
        <a:effectLst/>
      </p:bgPr>
    </p:bg>
    <p:spTree>
      <p:nvGrpSpPr>
        <p:cNvPr id="1" name="Shape 511"/>
        <p:cNvGrpSpPr/>
        <p:nvPr/>
      </p:nvGrpSpPr>
      <p:grpSpPr>
        <a:xfrm>
          <a:off x="0" y="0"/>
          <a:ext cx="0" cy="0"/>
          <a:chOff x="0" y="0"/>
          <a:chExt cx="0" cy="0"/>
        </a:xfrm>
      </p:grpSpPr>
      <p:grpSp>
        <p:nvGrpSpPr>
          <p:cNvPr id="512" name="Google Shape;512;p27"/>
          <p:cNvGrpSpPr/>
          <p:nvPr/>
        </p:nvGrpSpPr>
        <p:grpSpPr>
          <a:xfrm>
            <a:off x="135975" y="2449506"/>
            <a:ext cx="4998553" cy="4208529"/>
            <a:chOff x="101981" y="1837129"/>
            <a:chExt cx="3748915" cy="3156397"/>
          </a:xfrm>
        </p:grpSpPr>
        <p:sp>
          <p:nvSpPr>
            <p:cNvPr id="513" name="Google Shape;513;p27"/>
            <p:cNvSpPr/>
            <p:nvPr/>
          </p:nvSpPr>
          <p:spPr>
            <a:xfrm flipH="1">
              <a:off x="1384516"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4" name="Google Shape;514;p27"/>
            <p:cNvSpPr/>
            <p:nvPr/>
          </p:nvSpPr>
          <p:spPr>
            <a:xfrm flipH="1">
              <a:off x="1211339"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5" name="Google Shape;515;p27"/>
            <p:cNvSpPr/>
            <p:nvPr/>
          </p:nvSpPr>
          <p:spPr>
            <a:xfrm flipH="1">
              <a:off x="895419"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6" name="Google Shape;516;p27"/>
            <p:cNvSpPr/>
            <p:nvPr/>
          </p:nvSpPr>
          <p:spPr>
            <a:xfrm flipH="1">
              <a:off x="706592"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7" name="Google Shape;517;p27"/>
            <p:cNvSpPr/>
            <p:nvPr/>
          </p:nvSpPr>
          <p:spPr>
            <a:xfrm flipH="1">
              <a:off x="333349"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8" name="Google Shape;518;p27"/>
            <p:cNvSpPr/>
            <p:nvPr/>
          </p:nvSpPr>
          <p:spPr>
            <a:xfrm flipH="1">
              <a:off x="895418" y="354260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19" name="Google Shape;519;p27"/>
            <p:cNvSpPr/>
            <p:nvPr/>
          </p:nvSpPr>
          <p:spPr>
            <a:xfrm flipH="1">
              <a:off x="502852"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0" name="Google Shape;520;p27"/>
            <p:cNvSpPr/>
            <p:nvPr/>
          </p:nvSpPr>
          <p:spPr>
            <a:xfrm flipH="1">
              <a:off x="101981"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1" name="Google Shape;521;p27"/>
            <p:cNvSpPr/>
            <p:nvPr/>
          </p:nvSpPr>
          <p:spPr>
            <a:xfrm flipH="1">
              <a:off x="433541"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2" name="Google Shape;522;p27"/>
            <p:cNvSpPr/>
            <p:nvPr/>
          </p:nvSpPr>
          <p:spPr>
            <a:xfrm flipH="1">
              <a:off x="117416"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3" name="Google Shape;523;p27"/>
            <p:cNvSpPr/>
            <p:nvPr/>
          </p:nvSpPr>
          <p:spPr>
            <a:xfrm flipH="1">
              <a:off x="1525616" y="409600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4" name="Google Shape;524;p27"/>
            <p:cNvSpPr/>
            <p:nvPr/>
          </p:nvSpPr>
          <p:spPr>
            <a:xfrm flipH="1">
              <a:off x="2131168"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5" name="Google Shape;525;p27"/>
            <p:cNvSpPr/>
            <p:nvPr/>
          </p:nvSpPr>
          <p:spPr>
            <a:xfrm flipH="1">
              <a:off x="895419" y="409599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6" name="Google Shape;526;p27"/>
            <p:cNvSpPr/>
            <p:nvPr/>
          </p:nvSpPr>
          <p:spPr>
            <a:xfrm flipH="1">
              <a:off x="1026803" y="33583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7" name="Google Shape;527;p27"/>
            <p:cNvSpPr/>
            <p:nvPr/>
          </p:nvSpPr>
          <p:spPr>
            <a:xfrm flipH="1">
              <a:off x="154022"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8" name="Google Shape;528;p27"/>
            <p:cNvSpPr/>
            <p:nvPr/>
          </p:nvSpPr>
          <p:spPr>
            <a:xfrm flipH="1">
              <a:off x="117419"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29" name="Google Shape;529;p27"/>
            <p:cNvSpPr/>
            <p:nvPr/>
          </p:nvSpPr>
          <p:spPr>
            <a:xfrm flipH="1">
              <a:off x="2341919"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0" name="Google Shape;530;p27"/>
            <p:cNvSpPr/>
            <p:nvPr/>
          </p:nvSpPr>
          <p:spPr>
            <a:xfrm flipH="1">
              <a:off x="1719244"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1" name="Google Shape;531;p27"/>
            <p:cNvSpPr/>
            <p:nvPr/>
          </p:nvSpPr>
          <p:spPr>
            <a:xfrm flipH="1">
              <a:off x="3366916"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2" name="Google Shape;532;p27"/>
            <p:cNvSpPr/>
            <p:nvPr/>
          </p:nvSpPr>
          <p:spPr>
            <a:xfrm flipH="1">
              <a:off x="2131166" y="4215788"/>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3" name="Google Shape;533;p27"/>
            <p:cNvSpPr/>
            <p:nvPr/>
          </p:nvSpPr>
          <p:spPr>
            <a:xfrm flipH="1">
              <a:off x="518291"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4" name="Google Shape;534;p27"/>
            <p:cNvSpPr/>
            <p:nvPr/>
          </p:nvSpPr>
          <p:spPr>
            <a:xfrm flipH="1">
              <a:off x="32391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5" name="Google Shape;535;p27"/>
            <p:cNvSpPr/>
            <p:nvPr/>
          </p:nvSpPr>
          <p:spPr>
            <a:xfrm flipH="1">
              <a:off x="2149472"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6" name="Google Shape;536;p27"/>
            <p:cNvSpPr/>
            <p:nvPr/>
          </p:nvSpPr>
          <p:spPr>
            <a:xfrm flipH="1">
              <a:off x="2098472" y="39276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7" name="Google Shape;537;p27"/>
            <p:cNvSpPr/>
            <p:nvPr/>
          </p:nvSpPr>
          <p:spPr>
            <a:xfrm flipH="1">
              <a:off x="5703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8" name="Google Shape;538;p27"/>
            <p:cNvSpPr/>
            <p:nvPr/>
          </p:nvSpPr>
          <p:spPr>
            <a:xfrm flipH="1">
              <a:off x="690247"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39" name="Google Shape;539;p27"/>
            <p:cNvSpPr/>
            <p:nvPr/>
          </p:nvSpPr>
          <p:spPr>
            <a:xfrm flipH="1">
              <a:off x="300647"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0" name="Google Shape;540;p27"/>
            <p:cNvSpPr/>
            <p:nvPr/>
          </p:nvSpPr>
          <p:spPr>
            <a:xfrm flipH="1">
              <a:off x="3818197"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grpSp>
        <p:nvGrpSpPr>
          <p:cNvPr id="541" name="Google Shape;541;p27"/>
          <p:cNvGrpSpPr/>
          <p:nvPr/>
        </p:nvGrpSpPr>
        <p:grpSpPr>
          <a:xfrm rot="10800000">
            <a:off x="7061876" y="124273"/>
            <a:ext cx="4998553" cy="4208529"/>
            <a:chOff x="101981" y="1837129"/>
            <a:chExt cx="3748915" cy="3156397"/>
          </a:xfrm>
        </p:grpSpPr>
        <p:sp>
          <p:nvSpPr>
            <p:cNvPr id="542" name="Google Shape;542;p27"/>
            <p:cNvSpPr/>
            <p:nvPr/>
          </p:nvSpPr>
          <p:spPr>
            <a:xfrm flipH="1">
              <a:off x="1384516"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3" name="Google Shape;543;p27"/>
            <p:cNvSpPr/>
            <p:nvPr/>
          </p:nvSpPr>
          <p:spPr>
            <a:xfrm flipH="1">
              <a:off x="1211339"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4" name="Google Shape;544;p27"/>
            <p:cNvSpPr/>
            <p:nvPr/>
          </p:nvSpPr>
          <p:spPr>
            <a:xfrm flipH="1">
              <a:off x="895419"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5" name="Google Shape;545;p27"/>
            <p:cNvSpPr/>
            <p:nvPr/>
          </p:nvSpPr>
          <p:spPr>
            <a:xfrm flipH="1">
              <a:off x="706592"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6" name="Google Shape;546;p27"/>
            <p:cNvSpPr/>
            <p:nvPr/>
          </p:nvSpPr>
          <p:spPr>
            <a:xfrm flipH="1">
              <a:off x="333349"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7" name="Google Shape;547;p27"/>
            <p:cNvSpPr/>
            <p:nvPr/>
          </p:nvSpPr>
          <p:spPr>
            <a:xfrm flipH="1">
              <a:off x="895418" y="354260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8" name="Google Shape;548;p27"/>
            <p:cNvSpPr/>
            <p:nvPr/>
          </p:nvSpPr>
          <p:spPr>
            <a:xfrm flipH="1">
              <a:off x="502852"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49" name="Google Shape;549;p27"/>
            <p:cNvSpPr/>
            <p:nvPr/>
          </p:nvSpPr>
          <p:spPr>
            <a:xfrm flipH="1">
              <a:off x="101981"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0" name="Google Shape;550;p27"/>
            <p:cNvSpPr/>
            <p:nvPr/>
          </p:nvSpPr>
          <p:spPr>
            <a:xfrm flipH="1">
              <a:off x="433541"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1" name="Google Shape;551;p27"/>
            <p:cNvSpPr/>
            <p:nvPr/>
          </p:nvSpPr>
          <p:spPr>
            <a:xfrm flipH="1">
              <a:off x="117416"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2" name="Google Shape;552;p27"/>
            <p:cNvSpPr/>
            <p:nvPr/>
          </p:nvSpPr>
          <p:spPr>
            <a:xfrm flipH="1">
              <a:off x="1525616" y="409600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3" name="Google Shape;553;p27"/>
            <p:cNvSpPr/>
            <p:nvPr/>
          </p:nvSpPr>
          <p:spPr>
            <a:xfrm flipH="1">
              <a:off x="2131168"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4" name="Google Shape;554;p27"/>
            <p:cNvSpPr/>
            <p:nvPr/>
          </p:nvSpPr>
          <p:spPr>
            <a:xfrm flipH="1">
              <a:off x="895419" y="409599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5" name="Google Shape;555;p27"/>
            <p:cNvSpPr/>
            <p:nvPr/>
          </p:nvSpPr>
          <p:spPr>
            <a:xfrm flipH="1">
              <a:off x="1026803" y="33583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6" name="Google Shape;556;p27"/>
            <p:cNvSpPr/>
            <p:nvPr/>
          </p:nvSpPr>
          <p:spPr>
            <a:xfrm flipH="1">
              <a:off x="154022"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7" name="Google Shape;557;p27"/>
            <p:cNvSpPr/>
            <p:nvPr/>
          </p:nvSpPr>
          <p:spPr>
            <a:xfrm flipH="1">
              <a:off x="117419"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8" name="Google Shape;558;p27"/>
            <p:cNvSpPr/>
            <p:nvPr/>
          </p:nvSpPr>
          <p:spPr>
            <a:xfrm flipH="1">
              <a:off x="2341919"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59" name="Google Shape;559;p27"/>
            <p:cNvSpPr/>
            <p:nvPr/>
          </p:nvSpPr>
          <p:spPr>
            <a:xfrm flipH="1">
              <a:off x="1719244"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0" name="Google Shape;560;p27"/>
            <p:cNvSpPr/>
            <p:nvPr/>
          </p:nvSpPr>
          <p:spPr>
            <a:xfrm flipH="1">
              <a:off x="3366916"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1" name="Google Shape;561;p27"/>
            <p:cNvSpPr/>
            <p:nvPr/>
          </p:nvSpPr>
          <p:spPr>
            <a:xfrm flipH="1">
              <a:off x="2131166" y="4215788"/>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2" name="Google Shape;562;p27"/>
            <p:cNvSpPr/>
            <p:nvPr/>
          </p:nvSpPr>
          <p:spPr>
            <a:xfrm flipH="1">
              <a:off x="518291"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3" name="Google Shape;563;p27"/>
            <p:cNvSpPr/>
            <p:nvPr/>
          </p:nvSpPr>
          <p:spPr>
            <a:xfrm flipH="1">
              <a:off x="32391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4" name="Google Shape;564;p27"/>
            <p:cNvSpPr/>
            <p:nvPr/>
          </p:nvSpPr>
          <p:spPr>
            <a:xfrm flipH="1">
              <a:off x="2149472"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5" name="Google Shape;565;p27"/>
            <p:cNvSpPr/>
            <p:nvPr/>
          </p:nvSpPr>
          <p:spPr>
            <a:xfrm flipH="1">
              <a:off x="2098472" y="39276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6" name="Google Shape;566;p27"/>
            <p:cNvSpPr/>
            <p:nvPr/>
          </p:nvSpPr>
          <p:spPr>
            <a:xfrm flipH="1">
              <a:off x="570347"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7" name="Google Shape;567;p27"/>
            <p:cNvSpPr/>
            <p:nvPr/>
          </p:nvSpPr>
          <p:spPr>
            <a:xfrm flipH="1">
              <a:off x="690247"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8" name="Google Shape;568;p27"/>
            <p:cNvSpPr/>
            <p:nvPr/>
          </p:nvSpPr>
          <p:spPr>
            <a:xfrm flipH="1">
              <a:off x="300647"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69" name="Google Shape;569;p27"/>
            <p:cNvSpPr/>
            <p:nvPr/>
          </p:nvSpPr>
          <p:spPr>
            <a:xfrm flipH="1">
              <a:off x="3818197"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739179437"/>
      </p:ext>
    </p:extLst>
  </p:cSld>
  <p:clrMapOvr>
    <a:masterClrMapping/>
  </p:clrMapOvr>
  <p:extLst>
    <p:ext uri="{DCECCB84-F9BA-43D5-87BE-67443E8EF086}">
      <p15:sldGuideLst xmlns:p15="http://schemas.microsoft.com/office/powerpoint/2012/main">
        <p15:guide id="1" orient="horz" pos="340">
          <p15:clr>
            <a:srgbClr val="FA7B17"/>
          </p15:clr>
        </p15:guide>
        <p15:guide id="2" orient="horz" pos="2900">
          <p15:clr>
            <a:srgbClr val="FA7B17"/>
          </p15:clr>
        </p15:guide>
        <p15:guide id="3" pos="454">
          <p15:clr>
            <a:srgbClr val="FA7B17"/>
          </p15:clr>
        </p15:guide>
        <p15:guide id="4" pos="5306">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23"/>
        <p:cNvGrpSpPr/>
        <p:nvPr/>
      </p:nvGrpSpPr>
      <p:grpSpPr>
        <a:xfrm>
          <a:off x="0" y="0"/>
          <a:ext cx="0" cy="0"/>
          <a:chOff x="0" y="0"/>
          <a:chExt cx="0" cy="0"/>
        </a:xfrm>
      </p:grpSpPr>
      <p:sp>
        <p:nvSpPr>
          <p:cNvPr id="124" name="Google Shape;124;p4"/>
          <p:cNvSpPr txBox="1">
            <a:spLocks noGrp="1"/>
          </p:cNvSpPr>
          <p:nvPr>
            <p:ph type="title"/>
          </p:nvPr>
        </p:nvSpPr>
        <p:spPr>
          <a:xfrm>
            <a:off x="960000" y="720000"/>
            <a:ext cx="10272000" cy="7636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125" name="Google Shape;125;p4"/>
          <p:cNvSpPr txBox="1">
            <a:spLocks noGrp="1"/>
          </p:cNvSpPr>
          <p:nvPr>
            <p:ph type="body" idx="1"/>
          </p:nvPr>
        </p:nvSpPr>
        <p:spPr>
          <a:xfrm>
            <a:off x="960000" y="1617267"/>
            <a:ext cx="10272000" cy="4520800"/>
          </a:xfrm>
          <a:prstGeom prst="rect">
            <a:avLst/>
          </a:prstGeom>
        </p:spPr>
        <p:txBody>
          <a:bodyPr spcFirstLastPara="1" wrap="square" lIns="91425" tIns="91425" rIns="91425" bIns="91425" anchor="ctr" anchorCtr="0">
            <a:noAutofit/>
          </a:bodyPr>
          <a:lstStyle>
            <a:lvl1pPr marL="609585" lvl="0" indent="-406390">
              <a:lnSpc>
                <a:spcPct val="100000"/>
              </a:lnSpc>
              <a:spcBef>
                <a:spcPts val="0"/>
              </a:spcBef>
              <a:spcAft>
                <a:spcPts val="0"/>
              </a:spcAft>
              <a:buClr>
                <a:srgbClr val="8E8BD8"/>
              </a:buClr>
              <a:buSzPts val="1200"/>
              <a:buFont typeface="Livvic"/>
              <a:buAutoNum type="arabicPeriod"/>
              <a:defRPr sz="1600">
                <a:solidFill>
                  <a:srgbClr val="8E8BD8"/>
                </a:solidFill>
              </a:defRPr>
            </a:lvl1pPr>
            <a:lvl2pPr marL="1219170" lvl="1" indent="-406390">
              <a:lnSpc>
                <a:spcPct val="100000"/>
              </a:lnSpc>
              <a:spcBef>
                <a:spcPts val="0"/>
              </a:spcBef>
              <a:spcAft>
                <a:spcPts val="0"/>
              </a:spcAft>
              <a:buClr>
                <a:srgbClr val="8E8BD8"/>
              </a:buClr>
              <a:buSzPts val="1200"/>
              <a:buFont typeface="Roboto Condensed Light"/>
              <a:buAutoNum type="alphaLcPeriod"/>
              <a:defRPr>
                <a:solidFill>
                  <a:srgbClr val="8E8BD8"/>
                </a:solidFill>
              </a:defRPr>
            </a:lvl2pPr>
            <a:lvl3pPr marL="1828754" lvl="2" indent="-406390">
              <a:lnSpc>
                <a:spcPct val="100000"/>
              </a:lnSpc>
              <a:spcBef>
                <a:spcPts val="0"/>
              </a:spcBef>
              <a:spcAft>
                <a:spcPts val="0"/>
              </a:spcAft>
              <a:buClr>
                <a:srgbClr val="8E8BD8"/>
              </a:buClr>
              <a:buSzPts val="1200"/>
              <a:buFont typeface="Roboto Condensed Light"/>
              <a:buAutoNum type="romanLcPeriod"/>
              <a:defRPr>
                <a:solidFill>
                  <a:srgbClr val="8E8BD8"/>
                </a:solidFill>
              </a:defRPr>
            </a:lvl3pPr>
            <a:lvl4pPr marL="2438339" lvl="3" indent="-406390">
              <a:lnSpc>
                <a:spcPct val="100000"/>
              </a:lnSpc>
              <a:spcBef>
                <a:spcPts val="0"/>
              </a:spcBef>
              <a:spcAft>
                <a:spcPts val="0"/>
              </a:spcAft>
              <a:buClr>
                <a:srgbClr val="8E8BD8"/>
              </a:buClr>
              <a:buSzPts val="1200"/>
              <a:buFont typeface="Roboto Condensed Light"/>
              <a:buAutoNum type="arabicPeriod"/>
              <a:defRPr>
                <a:solidFill>
                  <a:srgbClr val="8E8BD8"/>
                </a:solidFill>
              </a:defRPr>
            </a:lvl4pPr>
            <a:lvl5pPr marL="3047924" lvl="4" indent="-406390">
              <a:lnSpc>
                <a:spcPct val="100000"/>
              </a:lnSpc>
              <a:spcBef>
                <a:spcPts val="0"/>
              </a:spcBef>
              <a:spcAft>
                <a:spcPts val="0"/>
              </a:spcAft>
              <a:buClr>
                <a:srgbClr val="8E8BD8"/>
              </a:buClr>
              <a:buSzPts val="1200"/>
              <a:buFont typeface="Roboto Condensed Light"/>
              <a:buAutoNum type="alphaLcPeriod"/>
              <a:defRPr>
                <a:solidFill>
                  <a:srgbClr val="8E8BD8"/>
                </a:solidFill>
              </a:defRPr>
            </a:lvl5pPr>
            <a:lvl6pPr marL="3657509" lvl="5" indent="-406390">
              <a:lnSpc>
                <a:spcPct val="100000"/>
              </a:lnSpc>
              <a:spcBef>
                <a:spcPts val="0"/>
              </a:spcBef>
              <a:spcAft>
                <a:spcPts val="0"/>
              </a:spcAft>
              <a:buClr>
                <a:srgbClr val="8E8BD8"/>
              </a:buClr>
              <a:buSzPts val="1200"/>
              <a:buFont typeface="Roboto Condensed Light"/>
              <a:buAutoNum type="romanLcPeriod"/>
              <a:defRPr>
                <a:solidFill>
                  <a:srgbClr val="8E8BD8"/>
                </a:solidFill>
              </a:defRPr>
            </a:lvl6pPr>
            <a:lvl7pPr marL="4267093" lvl="6" indent="-406390">
              <a:lnSpc>
                <a:spcPct val="100000"/>
              </a:lnSpc>
              <a:spcBef>
                <a:spcPts val="0"/>
              </a:spcBef>
              <a:spcAft>
                <a:spcPts val="0"/>
              </a:spcAft>
              <a:buClr>
                <a:srgbClr val="8E8BD8"/>
              </a:buClr>
              <a:buSzPts val="1200"/>
              <a:buFont typeface="Roboto Condensed Light"/>
              <a:buAutoNum type="arabicPeriod"/>
              <a:defRPr>
                <a:solidFill>
                  <a:srgbClr val="8E8BD8"/>
                </a:solidFill>
              </a:defRPr>
            </a:lvl7pPr>
            <a:lvl8pPr marL="4876678" lvl="7" indent="-406390">
              <a:lnSpc>
                <a:spcPct val="100000"/>
              </a:lnSpc>
              <a:spcBef>
                <a:spcPts val="0"/>
              </a:spcBef>
              <a:spcAft>
                <a:spcPts val="0"/>
              </a:spcAft>
              <a:buClr>
                <a:srgbClr val="8E8BD8"/>
              </a:buClr>
              <a:buSzPts val="1200"/>
              <a:buFont typeface="Roboto Condensed Light"/>
              <a:buAutoNum type="alphaLcPeriod"/>
              <a:defRPr>
                <a:solidFill>
                  <a:srgbClr val="8E8BD8"/>
                </a:solidFill>
              </a:defRPr>
            </a:lvl8pPr>
            <a:lvl9pPr marL="5486263" lvl="8" indent="-406390">
              <a:lnSpc>
                <a:spcPct val="100000"/>
              </a:lnSpc>
              <a:spcBef>
                <a:spcPts val="0"/>
              </a:spcBef>
              <a:spcAft>
                <a:spcPts val="0"/>
              </a:spcAft>
              <a:buClr>
                <a:srgbClr val="8E8BD8"/>
              </a:buClr>
              <a:buSzPts val="1200"/>
              <a:buFont typeface="Roboto Condensed Light"/>
              <a:buAutoNum type="romanLcPeriod"/>
              <a:defRPr>
                <a:solidFill>
                  <a:srgbClr val="8E8BD8"/>
                </a:solidFill>
              </a:defRPr>
            </a:lvl9pPr>
          </a:lstStyle>
          <a:p>
            <a:endParaRPr/>
          </a:p>
        </p:txBody>
      </p:sp>
      <p:grpSp>
        <p:nvGrpSpPr>
          <p:cNvPr id="126" name="Google Shape;126;p4"/>
          <p:cNvGrpSpPr/>
          <p:nvPr/>
        </p:nvGrpSpPr>
        <p:grpSpPr>
          <a:xfrm>
            <a:off x="7039609" y="2449506"/>
            <a:ext cx="4998553" cy="4208529"/>
            <a:chOff x="5279706" y="1837129"/>
            <a:chExt cx="3748915" cy="3156397"/>
          </a:xfrm>
        </p:grpSpPr>
        <p:sp>
          <p:nvSpPr>
            <p:cNvPr id="127" name="Google Shape;127;p4"/>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8" name="Google Shape;128;p4"/>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29" name="Google Shape;129;p4"/>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0" name="Google Shape;130;p4"/>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1" name="Google Shape;131;p4"/>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2" name="Google Shape;132;p4"/>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3" name="Google Shape;133;p4"/>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4" name="Google Shape;134;p4"/>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5" name="Google Shape;135;p4"/>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6" name="Google Shape;136;p4"/>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7" name="Google Shape;137;p4"/>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8" name="Google Shape;138;p4"/>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39" name="Google Shape;139;p4"/>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0" name="Google Shape;140;p4"/>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1" name="Google Shape;141;p4"/>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2" name="Google Shape;142;p4"/>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3" name="Google Shape;143;p4"/>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4" name="Google Shape;144;p4"/>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5" name="Google Shape;145;p4"/>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6" name="Google Shape;146;p4"/>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7" name="Google Shape;147;p4"/>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48" name="Google Shape;148;p4"/>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367997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bg>
      <p:bgPr>
        <a:gradFill>
          <a:gsLst>
            <a:gs pos="0">
              <a:srgbClr val="403F6E"/>
            </a:gs>
            <a:gs pos="100000">
              <a:srgbClr val="0B0D17"/>
            </a:gs>
          </a:gsLst>
          <a:lin ang="18900044" scaled="0"/>
        </a:gradFill>
        <a:effectLst/>
      </p:bgPr>
    </p:bg>
    <p:spTree>
      <p:nvGrpSpPr>
        <p:cNvPr id="1" name="Shape 149"/>
        <p:cNvGrpSpPr/>
        <p:nvPr/>
      </p:nvGrpSpPr>
      <p:grpSpPr>
        <a:xfrm>
          <a:off x="0" y="0"/>
          <a:ext cx="0" cy="0"/>
          <a:chOff x="0" y="0"/>
          <a:chExt cx="0" cy="0"/>
        </a:xfrm>
      </p:grpSpPr>
      <p:sp>
        <p:nvSpPr>
          <p:cNvPr id="150" name="Google Shape;150;p5"/>
          <p:cNvSpPr txBox="1">
            <a:spLocks noGrp="1"/>
          </p:cNvSpPr>
          <p:nvPr>
            <p:ph type="title"/>
          </p:nvPr>
        </p:nvSpPr>
        <p:spPr>
          <a:xfrm>
            <a:off x="960000" y="720000"/>
            <a:ext cx="10272000" cy="7636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151" name="Google Shape;151;p5"/>
          <p:cNvSpPr txBox="1">
            <a:spLocks noGrp="1"/>
          </p:cNvSpPr>
          <p:nvPr>
            <p:ph type="subTitle" idx="1"/>
          </p:nvPr>
        </p:nvSpPr>
        <p:spPr>
          <a:xfrm>
            <a:off x="1876167" y="4251833"/>
            <a:ext cx="3206000" cy="55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152" name="Google Shape;152;p5"/>
          <p:cNvSpPr txBox="1">
            <a:spLocks noGrp="1"/>
          </p:cNvSpPr>
          <p:nvPr>
            <p:ph type="subTitle" idx="2"/>
          </p:nvPr>
        </p:nvSpPr>
        <p:spPr>
          <a:xfrm>
            <a:off x="1876167" y="5004000"/>
            <a:ext cx="3206000" cy="93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153" name="Google Shape;153;p5"/>
          <p:cNvSpPr txBox="1">
            <a:spLocks noGrp="1"/>
          </p:cNvSpPr>
          <p:nvPr>
            <p:ph type="subTitle" idx="3"/>
          </p:nvPr>
        </p:nvSpPr>
        <p:spPr>
          <a:xfrm>
            <a:off x="7159000" y="4251833"/>
            <a:ext cx="3206000" cy="55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FFFFF"/>
              </a:buClr>
              <a:buSzPts val="2000"/>
              <a:buFont typeface="Squada One"/>
              <a:buNone/>
              <a:defRPr sz="3067">
                <a:solidFill>
                  <a:srgbClr val="FFFFFF"/>
                </a:solidFill>
                <a:latin typeface="Squada One"/>
                <a:ea typeface="Squada One"/>
                <a:cs typeface="Squada One"/>
                <a:sym typeface="Squada 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154" name="Google Shape;154;p5"/>
          <p:cNvSpPr txBox="1">
            <a:spLocks noGrp="1"/>
          </p:cNvSpPr>
          <p:nvPr>
            <p:ph type="subTitle" idx="4"/>
          </p:nvPr>
        </p:nvSpPr>
        <p:spPr>
          <a:xfrm>
            <a:off x="7159000" y="5004000"/>
            <a:ext cx="3206000" cy="93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spcBef>
                <a:spcPts val="0"/>
              </a:spcBef>
              <a:spcAft>
                <a:spcPts val="0"/>
              </a:spcAft>
              <a:buSzPts val="1600"/>
              <a:buNone/>
              <a:defRPr/>
            </a:lvl2pPr>
            <a:lvl3pPr lvl="2" algn="ctr" rtl="0">
              <a:spcBef>
                <a:spcPts val="2133"/>
              </a:spcBef>
              <a:spcAft>
                <a:spcPts val="0"/>
              </a:spcAft>
              <a:buSzPts val="1600"/>
              <a:buNone/>
              <a:defRPr/>
            </a:lvl3pPr>
            <a:lvl4pPr lvl="3" algn="ctr" rtl="0">
              <a:spcBef>
                <a:spcPts val="2133"/>
              </a:spcBef>
              <a:spcAft>
                <a:spcPts val="0"/>
              </a:spcAft>
              <a:buSzPts val="1600"/>
              <a:buNone/>
              <a:defRPr/>
            </a:lvl4pPr>
            <a:lvl5pPr lvl="4" algn="ctr" rtl="0">
              <a:spcBef>
                <a:spcPts val="2133"/>
              </a:spcBef>
              <a:spcAft>
                <a:spcPts val="0"/>
              </a:spcAft>
              <a:buSzPts val="1600"/>
              <a:buNone/>
              <a:defRPr/>
            </a:lvl5pPr>
            <a:lvl6pPr lvl="5" algn="ctr" rtl="0">
              <a:spcBef>
                <a:spcPts val="2133"/>
              </a:spcBef>
              <a:spcAft>
                <a:spcPts val="0"/>
              </a:spcAft>
              <a:buSzPts val="1600"/>
              <a:buNone/>
              <a:defRPr/>
            </a:lvl6pPr>
            <a:lvl7pPr lvl="6" algn="ctr" rtl="0">
              <a:spcBef>
                <a:spcPts val="2133"/>
              </a:spcBef>
              <a:spcAft>
                <a:spcPts val="0"/>
              </a:spcAft>
              <a:buSzPts val="1600"/>
              <a:buNone/>
              <a:defRPr/>
            </a:lvl7pPr>
            <a:lvl8pPr lvl="7" algn="ctr" rtl="0">
              <a:spcBef>
                <a:spcPts val="2133"/>
              </a:spcBef>
              <a:spcAft>
                <a:spcPts val="0"/>
              </a:spcAft>
              <a:buSzPts val="1600"/>
              <a:buNone/>
              <a:defRPr/>
            </a:lvl8pPr>
            <a:lvl9pPr lvl="8" algn="ctr" rtl="0">
              <a:spcBef>
                <a:spcPts val="2133"/>
              </a:spcBef>
              <a:spcAft>
                <a:spcPts val="2133"/>
              </a:spcAft>
              <a:buSzPts val="1600"/>
              <a:buNone/>
              <a:defRPr/>
            </a:lvl9pPr>
          </a:lstStyle>
          <a:p>
            <a:endParaRPr/>
          </a:p>
        </p:txBody>
      </p:sp>
      <p:sp>
        <p:nvSpPr>
          <p:cNvPr id="155" name="Google Shape;155;p5"/>
          <p:cNvSpPr/>
          <p:nvPr/>
        </p:nvSpPr>
        <p:spPr>
          <a:xfrm>
            <a:off x="10767" y="1702300"/>
            <a:ext cx="11227233" cy="255467"/>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txBody>
          <a:bodyPr/>
          <a:lstStyle/>
          <a:p>
            <a:endParaRPr lang="en-EG"/>
          </a:p>
        </p:txBody>
      </p:sp>
    </p:spTree>
    <p:extLst>
      <p:ext uri="{BB962C8B-B14F-4D97-AF65-F5344CB8AC3E}">
        <p14:creationId xmlns:p14="http://schemas.microsoft.com/office/powerpoint/2010/main" val="595580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156"/>
        <p:cNvGrpSpPr/>
        <p:nvPr/>
      </p:nvGrpSpPr>
      <p:grpSpPr>
        <a:xfrm>
          <a:off x="0" y="0"/>
          <a:ext cx="0" cy="0"/>
          <a:chOff x="0" y="0"/>
          <a:chExt cx="0" cy="0"/>
        </a:xfrm>
      </p:grpSpPr>
      <p:sp>
        <p:nvSpPr>
          <p:cNvPr id="157" name="Google Shape;157;p6"/>
          <p:cNvSpPr txBox="1">
            <a:spLocks noGrp="1"/>
          </p:cNvSpPr>
          <p:nvPr>
            <p:ph type="title"/>
          </p:nvPr>
        </p:nvSpPr>
        <p:spPr>
          <a:xfrm>
            <a:off x="960000" y="720000"/>
            <a:ext cx="10272000" cy="7636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158" name="Google Shape;158;p6"/>
          <p:cNvSpPr/>
          <p:nvPr/>
        </p:nvSpPr>
        <p:spPr>
          <a:xfrm>
            <a:off x="10767" y="1702300"/>
            <a:ext cx="11227233" cy="255467"/>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txBody>
          <a:bodyPr/>
          <a:lstStyle/>
          <a:p>
            <a:endParaRPr lang="en-EG"/>
          </a:p>
        </p:txBody>
      </p:sp>
    </p:spTree>
    <p:extLst>
      <p:ext uri="{BB962C8B-B14F-4D97-AF65-F5344CB8AC3E}">
        <p14:creationId xmlns:p14="http://schemas.microsoft.com/office/powerpoint/2010/main" val="27519395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159"/>
        <p:cNvGrpSpPr/>
        <p:nvPr/>
      </p:nvGrpSpPr>
      <p:grpSpPr>
        <a:xfrm>
          <a:off x="0" y="0"/>
          <a:ext cx="0" cy="0"/>
          <a:chOff x="0" y="0"/>
          <a:chExt cx="0" cy="0"/>
        </a:xfrm>
      </p:grpSpPr>
      <p:sp>
        <p:nvSpPr>
          <p:cNvPr id="160" name="Google Shape;160;p7"/>
          <p:cNvSpPr txBox="1">
            <a:spLocks noGrp="1"/>
          </p:cNvSpPr>
          <p:nvPr>
            <p:ph type="title"/>
          </p:nvPr>
        </p:nvSpPr>
        <p:spPr>
          <a:xfrm>
            <a:off x="960000" y="720000"/>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61" name="Google Shape;161;p7"/>
          <p:cNvSpPr txBox="1">
            <a:spLocks noGrp="1"/>
          </p:cNvSpPr>
          <p:nvPr>
            <p:ph type="body" idx="1"/>
          </p:nvPr>
        </p:nvSpPr>
        <p:spPr>
          <a:xfrm>
            <a:off x="960000" y="2024000"/>
            <a:ext cx="5447200" cy="4114000"/>
          </a:xfrm>
          <a:prstGeom prst="rect">
            <a:avLst/>
          </a:prstGeom>
        </p:spPr>
        <p:txBody>
          <a:bodyPr spcFirstLastPara="1" wrap="square" lIns="91425" tIns="91425" rIns="91425" bIns="91425" anchor="ctr" anchorCtr="0">
            <a:noAutofit/>
          </a:bodyPr>
          <a:lstStyle>
            <a:lvl1pPr marL="609585" lvl="0" indent="-457189" rtl="0">
              <a:lnSpc>
                <a:spcPct val="100000"/>
              </a:lnSpc>
              <a:spcBef>
                <a:spcPts val="0"/>
              </a:spcBef>
              <a:spcAft>
                <a:spcPts val="0"/>
              </a:spcAft>
              <a:buClr>
                <a:srgbClr val="8E8BD8"/>
              </a:buClr>
              <a:buSzPts val="1800"/>
              <a:buFont typeface="Oswald"/>
              <a:buChar char="●"/>
              <a:defRPr>
                <a:solidFill>
                  <a:srgbClr val="8E8BD8"/>
                </a:solidFill>
              </a:defRPr>
            </a:lvl1pPr>
            <a:lvl2pPr marL="1219170" lvl="1" indent="-423323" rtl="0">
              <a:lnSpc>
                <a:spcPct val="100000"/>
              </a:lnSpc>
              <a:spcBef>
                <a:spcPts val="0"/>
              </a:spcBef>
              <a:spcAft>
                <a:spcPts val="0"/>
              </a:spcAft>
              <a:buClr>
                <a:srgbClr val="8E8BD8"/>
              </a:buClr>
              <a:buSzPts val="1400"/>
              <a:buFont typeface="Oswald"/>
              <a:buChar char="○"/>
              <a:defRPr>
                <a:solidFill>
                  <a:srgbClr val="8E8BD8"/>
                </a:solidFill>
              </a:defRPr>
            </a:lvl2pPr>
            <a:lvl3pPr marL="1828754" lvl="2" indent="-423323" rtl="0">
              <a:lnSpc>
                <a:spcPct val="100000"/>
              </a:lnSpc>
              <a:spcBef>
                <a:spcPts val="2133"/>
              </a:spcBef>
              <a:spcAft>
                <a:spcPts val="0"/>
              </a:spcAft>
              <a:buClr>
                <a:srgbClr val="8E8BD8"/>
              </a:buClr>
              <a:buSzPts val="1400"/>
              <a:buFont typeface="Oswald"/>
              <a:buChar char="■"/>
              <a:defRPr>
                <a:solidFill>
                  <a:srgbClr val="8E8BD8"/>
                </a:solidFill>
              </a:defRPr>
            </a:lvl3pPr>
            <a:lvl4pPr marL="2438339" lvl="3" indent="-423323" rtl="0">
              <a:lnSpc>
                <a:spcPct val="100000"/>
              </a:lnSpc>
              <a:spcBef>
                <a:spcPts val="2133"/>
              </a:spcBef>
              <a:spcAft>
                <a:spcPts val="0"/>
              </a:spcAft>
              <a:buClr>
                <a:srgbClr val="8E8BD8"/>
              </a:buClr>
              <a:buSzPts val="1400"/>
              <a:buFont typeface="Oswald"/>
              <a:buChar char="●"/>
              <a:defRPr>
                <a:solidFill>
                  <a:srgbClr val="8E8BD8"/>
                </a:solidFill>
              </a:defRPr>
            </a:lvl4pPr>
            <a:lvl5pPr marL="3047924" lvl="4" indent="-423323" rtl="0">
              <a:lnSpc>
                <a:spcPct val="100000"/>
              </a:lnSpc>
              <a:spcBef>
                <a:spcPts val="2133"/>
              </a:spcBef>
              <a:spcAft>
                <a:spcPts val="0"/>
              </a:spcAft>
              <a:buClr>
                <a:srgbClr val="8E8BD8"/>
              </a:buClr>
              <a:buSzPts val="1400"/>
              <a:buFont typeface="Oswald"/>
              <a:buChar char="○"/>
              <a:defRPr>
                <a:solidFill>
                  <a:srgbClr val="8E8BD8"/>
                </a:solidFill>
              </a:defRPr>
            </a:lvl5pPr>
            <a:lvl6pPr marL="3657509" lvl="5" indent="-423323" rtl="0">
              <a:lnSpc>
                <a:spcPct val="100000"/>
              </a:lnSpc>
              <a:spcBef>
                <a:spcPts val="2133"/>
              </a:spcBef>
              <a:spcAft>
                <a:spcPts val="0"/>
              </a:spcAft>
              <a:buClr>
                <a:srgbClr val="8E8BD8"/>
              </a:buClr>
              <a:buSzPts val="1400"/>
              <a:buFont typeface="Oswald"/>
              <a:buChar char="■"/>
              <a:defRPr>
                <a:solidFill>
                  <a:srgbClr val="8E8BD8"/>
                </a:solidFill>
              </a:defRPr>
            </a:lvl6pPr>
            <a:lvl7pPr marL="4267093" lvl="6" indent="-423323" rtl="0">
              <a:lnSpc>
                <a:spcPct val="100000"/>
              </a:lnSpc>
              <a:spcBef>
                <a:spcPts val="2133"/>
              </a:spcBef>
              <a:spcAft>
                <a:spcPts val="0"/>
              </a:spcAft>
              <a:buClr>
                <a:srgbClr val="8E8BD8"/>
              </a:buClr>
              <a:buSzPts val="1400"/>
              <a:buFont typeface="Oswald"/>
              <a:buChar char="●"/>
              <a:defRPr>
                <a:solidFill>
                  <a:srgbClr val="8E8BD8"/>
                </a:solidFill>
              </a:defRPr>
            </a:lvl7pPr>
            <a:lvl8pPr marL="4876678" lvl="7" indent="-423323" rtl="0">
              <a:lnSpc>
                <a:spcPct val="100000"/>
              </a:lnSpc>
              <a:spcBef>
                <a:spcPts val="2133"/>
              </a:spcBef>
              <a:spcAft>
                <a:spcPts val="0"/>
              </a:spcAft>
              <a:buClr>
                <a:srgbClr val="8E8BD8"/>
              </a:buClr>
              <a:buSzPts val="1400"/>
              <a:buFont typeface="Oswald"/>
              <a:buChar char="○"/>
              <a:defRPr>
                <a:solidFill>
                  <a:srgbClr val="8E8BD8"/>
                </a:solidFill>
              </a:defRPr>
            </a:lvl8pPr>
            <a:lvl9pPr marL="5486263" lvl="8" indent="-423323" rtl="0">
              <a:lnSpc>
                <a:spcPct val="100000"/>
              </a:lnSpc>
              <a:spcBef>
                <a:spcPts val="2133"/>
              </a:spcBef>
              <a:spcAft>
                <a:spcPts val="2133"/>
              </a:spcAft>
              <a:buClr>
                <a:srgbClr val="8E8BD8"/>
              </a:buClr>
              <a:buSzPts val="1400"/>
              <a:buFont typeface="Oswald"/>
              <a:buChar char="■"/>
              <a:defRPr>
                <a:solidFill>
                  <a:srgbClr val="8E8BD8"/>
                </a:solidFill>
              </a:defRPr>
            </a:lvl9pPr>
          </a:lstStyle>
          <a:p>
            <a:endParaRPr/>
          </a:p>
        </p:txBody>
      </p:sp>
      <p:sp>
        <p:nvSpPr>
          <p:cNvPr id="162" name="Google Shape;162;p7"/>
          <p:cNvSpPr/>
          <p:nvPr/>
        </p:nvSpPr>
        <p:spPr>
          <a:xfrm>
            <a:off x="10767" y="1702300"/>
            <a:ext cx="11227233" cy="255467"/>
          </a:xfrm>
          <a:custGeom>
            <a:avLst/>
            <a:gdLst/>
            <a:ahLst/>
            <a:cxnLst/>
            <a:rect l="l" t="t" r="r" b="b"/>
            <a:pathLst>
              <a:path w="336817" h="7664" extrusionOk="0">
                <a:moveTo>
                  <a:pt x="0" y="7664"/>
                </a:moveTo>
                <a:lnTo>
                  <a:pt x="29121" y="7664"/>
                </a:lnTo>
                <a:lnTo>
                  <a:pt x="29121" y="0"/>
                </a:lnTo>
                <a:lnTo>
                  <a:pt x="336817" y="0"/>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Tree>
    <p:extLst>
      <p:ext uri="{BB962C8B-B14F-4D97-AF65-F5344CB8AC3E}">
        <p14:creationId xmlns:p14="http://schemas.microsoft.com/office/powerpoint/2010/main" val="2451766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163"/>
        <p:cNvGrpSpPr/>
        <p:nvPr/>
      </p:nvGrpSpPr>
      <p:grpSpPr>
        <a:xfrm>
          <a:off x="0" y="0"/>
          <a:ext cx="0" cy="0"/>
          <a:chOff x="0" y="0"/>
          <a:chExt cx="0" cy="0"/>
        </a:xfrm>
      </p:grpSpPr>
      <p:sp>
        <p:nvSpPr>
          <p:cNvPr id="164" name="Google Shape;164;p8"/>
          <p:cNvSpPr txBox="1">
            <a:spLocks noGrp="1"/>
          </p:cNvSpPr>
          <p:nvPr>
            <p:ph type="title"/>
          </p:nvPr>
        </p:nvSpPr>
        <p:spPr>
          <a:xfrm>
            <a:off x="3616500" y="1667400"/>
            <a:ext cx="4899200" cy="35232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9333"/>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a:p>
        </p:txBody>
      </p:sp>
      <p:sp>
        <p:nvSpPr>
          <p:cNvPr id="165" name="Google Shape;165;p8"/>
          <p:cNvSpPr/>
          <p:nvPr/>
        </p:nvSpPr>
        <p:spPr>
          <a:xfrm rot="5400000">
            <a:off x="8906359" y="990391"/>
            <a:ext cx="3054316" cy="1031300"/>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166" name="Google Shape;166;p8"/>
          <p:cNvSpPr/>
          <p:nvPr/>
        </p:nvSpPr>
        <p:spPr>
          <a:xfrm rot="5400000" flipH="1">
            <a:off x="8906359" y="4831491"/>
            <a:ext cx="3054316" cy="1031300"/>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cxnSp>
        <p:nvCxnSpPr>
          <p:cNvPr id="167" name="Google Shape;167;p8"/>
          <p:cNvCxnSpPr/>
          <p:nvPr/>
        </p:nvCxnSpPr>
        <p:spPr>
          <a:xfrm rot="5400000">
            <a:off x="8280833" y="3431712"/>
            <a:ext cx="6894800" cy="0"/>
          </a:xfrm>
          <a:prstGeom prst="straightConnector1">
            <a:avLst/>
          </a:prstGeom>
          <a:noFill/>
          <a:ln w="19050" cap="flat" cmpd="sng">
            <a:solidFill>
              <a:srgbClr val="775EF5"/>
            </a:solidFill>
            <a:prstDash val="solid"/>
            <a:round/>
            <a:headEnd type="none" w="med" len="med"/>
            <a:tailEnd type="none" w="med" len="med"/>
          </a:ln>
          <a:effectLst>
            <a:outerShdw blurRad="57150" algn="bl" rotWithShape="0">
              <a:srgbClr val="DFDEFF">
                <a:alpha val="50000"/>
              </a:srgbClr>
            </a:outerShdw>
          </a:effectLst>
        </p:spPr>
      </p:cxnSp>
      <p:cxnSp>
        <p:nvCxnSpPr>
          <p:cNvPr id="168" name="Google Shape;168;p8"/>
          <p:cNvCxnSpPr/>
          <p:nvPr/>
        </p:nvCxnSpPr>
        <p:spPr>
          <a:xfrm rot="5400000">
            <a:off x="10528133" y="2216607"/>
            <a:ext cx="800" cy="2419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grpSp>
        <p:nvGrpSpPr>
          <p:cNvPr id="169" name="Google Shape;169;p8"/>
          <p:cNvGrpSpPr/>
          <p:nvPr/>
        </p:nvGrpSpPr>
        <p:grpSpPr>
          <a:xfrm rot="10800000">
            <a:off x="110042" y="89440"/>
            <a:ext cx="4998553" cy="4208529"/>
            <a:chOff x="5279706" y="1837129"/>
            <a:chExt cx="3748915" cy="3156397"/>
          </a:xfrm>
        </p:grpSpPr>
        <p:sp>
          <p:nvSpPr>
            <p:cNvPr id="170" name="Google Shape;170;p8"/>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1" name="Google Shape;171;p8"/>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2" name="Google Shape;172;p8"/>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3" name="Google Shape;173;p8"/>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4" name="Google Shape;174;p8"/>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5" name="Google Shape;175;p8"/>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6" name="Google Shape;176;p8"/>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7" name="Google Shape;177;p8"/>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8" name="Google Shape;178;p8"/>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79" name="Google Shape;179;p8"/>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0" name="Google Shape;180;p8"/>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1" name="Google Shape;181;p8"/>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2" name="Google Shape;182;p8"/>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3" name="Google Shape;183;p8"/>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4" name="Google Shape;184;p8"/>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5" name="Google Shape;185;p8"/>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6" name="Google Shape;186;p8"/>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7" name="Google Shape;187;p8"/>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8" name="Google Shape;188;p8"/>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89" name="Google Shape;189;p8"/>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0" name="Google Shape;190;p8"/>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1" name="Google Shape;191;p8"/>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
        <p:nvSpPr>
          <p:cNvPr id="192" name="Google Shape;192;p8"/>
          <p:cNvSpPr/>
          <p:nvPr/>
        </p:nvSpPr>
        <p:spPr>
          <a:xfrm rot="-5400000" flipH="1">
            <a:off x="208493" y="990391"/>
            <a:ext cx="3054316" cy="1031300"/>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sp>
        <p:nvSpPr>
          <p:cNvPr id="193" name="Google Shape;193;p8"/>
          <p:cNvSpPr/>
          <p:nvPr/>
        </p:nvSpPr>
        <p:spPr>
          <a:xfrm rot="-5400000">
            <a:off x="208493" y="4831491"/>
            <a:ext cx="3054316" cy="1031300"/>
          </a:xfrm>
          <a:custGeom>
            <a:avLst/>
            <a:gdLst/>
            <a:ahLst/>
            <a:cxnLst/>
            <a:rect l="l" t="t" r="r" b="b"/>
            <a:pathLst>
              <a:path w="162004" h="30939" extrusionOk="0">
                <a:moveTo>
                  <a:pt x="0" y="7520"/>
                </a:moveTo>
                <a:lnTo>
                  <a:pt x="30080" y="7520"/>
                </a:lnTo>
                <a:lnTo>
                  <a:pt x="30080" y="0"/>
                </a:lnTo>
                <a:lnTo>
                  <a:pt x="162004" y="0"/>
                </a:lnTo>
                <a:lnTo>
                  <a:pt x="162004" y="30939"/>
                </a:lnTo>
              </a:path>
            </a:pathLst>
          </a:cu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sp>
      <p:cxnSp>
        <p:nvCxnSpPr>
          <p:cNvPr id="194" name="Google Shape;194;p8"/>
          <p:cNvCxnSpPr/>
          <p:nvPr/>
        </p:nvCxnSpPr>
        <p:spPr>
          <a:xfrm rot="5400000">
            <a:off x="-3006467" y="3431712"/>
            <a:ext cx="6894800" cy="0"/>
          </a:xfrm>
          <a:prstGeom prst="straightConnector1">
            <a:avLst/>
          </a:prstGeom>
          <a:noFill/>
          <a:ln w="19050" cap="flat" cmpd="sng">
            <a:solidFill>
              <a:srgbClr val="775EF5"/>
            </a:solidFill>
            <a:prstDash val="solid"/>
            <a:round/>
            <a:headEnd type="none" w="med" len="med"/>
            <a:tailEnd type="none" w="med" len="med"/>
          </a:ln>
          <a:effectLst>
            <a:outerShdw blurRad="57150" algn="bl" rotWithShape="0">
              <a:srgbClr val="DFDEFF">
                <a:alpha val="50000"/>
              </a:srgbClr>
            </a:outerShdw>
          </a:effectLst>
        </p:spPr>
      </p:cxnSp>
      <p:cxnSp>
        <p:nvCxnSpPr>
          <p:cNvPr id="195" name="Google Shape;195;p8"/>
          <p:cNvCxnSpPr/>
          <p:nvPr/>
        </p:nvCxnSpPr>
        <p:spPr>
          <a:xfrm rot="-5400000" flipH="1">
            <a:off x="1640233" y="2216607"/>
            <a:ext cx="800" cy="2419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grpSp>
        <p:nvGrpSpPr>
          <p:cNvPr id="196" name="Google Shape;196;p8"/>
          <p:cNvGrpSpPr/>
          <p:nvPr/>
        </p:nvGrpSpPr>
        <p:grpSpPr>
          <a:xfrm>
            <a:off x="7089842" y="2549906"/>
            <a:ext cx="4998553" cy="4208529"/>
            <a:chOff x="5279706" y="1837129"/>
            <a:chExt cx="3748915" cy="3156397"/>
          </a:xfrm>
        </p:grpSpPr>
        <p:sp>
          <p:nvSpPr>
            <p:cNvPr id="197" name="Google Shape;197;p8"/>
            <p:cNvSpPr/>
            <p:nvPr/>
          </p:nvSpPr>
          <p:spPr>
            <a:xfrm>
              <a:off x="7645888" y="4707457"/>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8" name="Google Shape;198;p8"/>
            <p:cNvSpPr/>
            <p:nvPr/>
          </p:nvSpPr>
          <p:spPr>
            <a:xfrm>
              <a:off x="7849964" y="456885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9" name="Google Shape;199;p8"/>
            <p:cNvSpPr/>
            <p:nvPr/>
          </p:nvSpPr>
          <p:spPr>
            <a:xfrm>
              <a:off x="8165884" y="492422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0" name="Google Shape;200;p8"/>
            <p:cNvSpPr/>
            <p:nvPr/>
          </p:nvSpPr>
          <p:spPr>
            <a:xfrm>
              <a:off x="8354711" y="431599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1" name="Google Shape;201;p8"/>
            <p:cNvSpPr/>
            <p:nvPr/>
          </p:nvSpPr>
          <p:spPr>
            <a:xfrm>
              <a:off x="8697054" y="472381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2" name="Google Shape;202;p8"/>
            <p:cNvSpPr/>
            <p:nvPr/>
          </p:nvSpPr>
          <p:spPr>
            <a:xfrm>
              <a:off x="8527551" y="3195500"/>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3" name="Google Shape;203;p8"/>
            <p:cNvSpPr/>
            <p:nvPr/>
          </p:nvSpPr>
          <p:spPr>
            <a:xfrm>
              <a:off x="8928422" y="4215789"/>
              <a:ext cx="100200" cy="1002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4" name="Google Shape;204;p8"/>
            <p:cNvSpPr/>
            <p:nvPr/>
          </p:nvSpPr>
          <p:spPr>
            <a:xfrm>
              <a:off x="8627762" y="3721257"/>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5" name="Google Shape;205;p8"/>
            <p:cNvSpPr/>
            <p:nvPr/>
          </p:nvSpPr>
          <p:spPr>
            <a:xfrm>
              <a:off x="8943887" y="49242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6" name="Google Shape;206;p8"/>
            <p:cNvSpPr/>
            <p:nvPr/>
          </p:nvSpPr>
          <p:spPr>
            <a:xfrm>
              <a:off x="6930135" y="492422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7" name="Google Shape;207;p8"/>
            <p:cNvSpPr/>
            <p:nvPr/>
          </p:nvSpPr>
          <p:spPr>
            <a:xfrm>
              <a:off x="8943881" y="28258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8" name="Google Shape;208;p8"/>
            <p:cNvSpPr/>
            <p:nvPr/>
          </p:nvSpPr>
          <p:spPr>
            <a:xfrm>
              <a:off x="8943884" y="34585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09" name="Google Shape;209;p8"/>
            <p:cNvSpPr/>
            <p:nvPr/>
          </p:nvSpPr>
          <p:spPr>
            <a:xfrm>
              <a:off x="6719384" y="4739270"/>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0" name="Google Shape;210;p8"/>
            <p:cNvSpPr/>
            <p:nvPr/>
          </p:nvSpPr>
          <p:spPr>
            <a:xfrm>
              <a:off x="7342059" y="4568845"/>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1" name="Google Shape;211;p8"/>
            <p:cNvSpPr/>
            <p:nvPr/>
          </p:nvSpPr>
          <p:spPr>
            <a:xfrm>
              <a:off x="5694387" y="4824013"/>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2" name="Google Shape;212;p8"/>
            <p:cNvSpPr/>
            <p:nvPr/>
          </p:nvSpPr>
          <p:spPr>
            <a:xfrm>
              <a:off x="8543012" y="2137932"/>
              <a:ext cx="69300" cy="693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3" name="Google Shape;213;p8"/>
            <p:cNvSpPr/>
            <p:nvPr/>
          </p:nvSpPr>
          <p:spPr>
            <a:xfrm>
              <a:off x="58587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4" name="Google Shape;214;p8"/>
            <p:cNvSpPr/>
            <p:nvPr/>
          </p:nvSpPr>
          <p:spPr>
            <a:xfrm>
              <a:off x="6948431" y="474120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5" name="Google Shape;215;p8"/>
            <p:cNvSpPr/>
            <p:nvPr/>
          </p:nvSpPr>
          <p:spPr>
            <a:xfrm>
              <a:off x="8527556" y="47074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6" name="Google Shape;216;p8"/>
            <p:cNvSpPr/>
            <p:nvPr/>
          </p:nvSpPr>
          <p:spPr>
            <a:xfrm>
              <a:off x="8407656" y="3060754"/>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7" name="Google Shape;217;p8"/>
            <p:cNvSpPr/>
            <p:nvPr/>
          </p:nvSpPr>
          <p:spPr>
            <a:xfrm>
              <a:off x="8797256" y="18371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18" name="Google Shape;218;p8"/>
            <p:cNvSpPr/>
            <p:nvPr/>
          </p:nvSpPr>
          <p:spPr>
            <a:xfrm>
              <a:off x="5279706" y="4942529"/>
              <a:ext cx="32700" cy="32700"/>
            </a:xfrm>
            <a:prstGeom prst="rect">
              <a:avLst/>
            </a:prstGeom>
            <a:solidFill>
              <a:srgbClr val="775EF5"/>
            </a:solidFill>
            <a:ln>
              <a:noFill/>
            </a:ln>
            <a:effectLst>
              <a:outerShdw blurRad="71438" algn="bl" rotWithShape="0">
                <a:srgbClr val="DFDEFF">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1689433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219"/>
        <p:cNvGrpSpPr/>
        <p:nvPr/>
      </p:nvGrpSpPr>
      <p:grpSpPr>
        <a:xfrm>
          <a:off x="0" y="0"/>
          <a:ext cx="0" cy="0"/>
          <a:chOff x="0" y="0"/>
          <a:chExt cx="0" cy="0"/>
        </a:xfrm>
      </p:grpSpPr>
      <p:sp>
        <p:nvSpPr>
          <p:cNvPr id="220" name="Google Shape;220;p9"/>
          <p:cNvSpPr txBox="1">
            <a:spLocks noGrp="1"/>
          </p:cNvSpPr>
          <p:nvPr>
            <p:ph type="title"/>
          </p:nvPr>
        </p:nvSpPr>
        <p:spPr>
          <a:xfrm>
            <a:off x="960000" y="1883933"/>
            <a:ext cx="4787600" cy="13604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5600"/>
            </a:lvl1pPr>
            <a:lvl2pPr lvl="1" algn="ctr">
              <a:spcBef>
                <a:spcPts val="0"/>
              </a:spcBef>
              <a:spcAft>
                <a:spcPts val="0"/>
              </a:spcAft>
              <a:buSzPts val="4200"/>
              <a:buNone/>
              <a:defRPr sz="5600"/>
            </a:lvl2pPr>
            <a:lvl3pPr lvl="2" algn="ctr">
              <a:spcBef>
                <a:spcPts val="0"/>
              </a:spcBef>
              <a:spcAft>
                <a:spcPts val="0"/>
              </a:spcAft>
              <a:buSzPts val="4200"/>
              <a:buNone/>
              <a:defRPr sz="5600"/>
            </a:lvl3pPr>
            <a:lvl4pPr lvl="3" algn="ctr">
              <a:spcBef>
                <a:spcPts val="0"/>
              </a:spcBef>
              <a:spcAft>
                <a:spcPts val="0"/>
              </a:spcAft>
              <a:buSzPts val="4200"/>
              <a:buNone/>
              <a:defRPr sz="5600"/>
            </a:lvl4pPr>
            <a:lvl5pPr lvl="4" algn="ctr">
              <a:spcBef>
                <a:spcPts val="0"/>
              </a:spcBef>
              <a:spcAft>
                <a:spcPts val="0"/>
              </a:spcAft>
              <a:buSzPts val="4200"/>
              <a:buNone/>
              <a:defRPr sz="5600"/>
            </a:lvl5pPr>
            <a:lvl6pPr lvl="5" algn="ctr">
              <a:spcBef>
                <a:spcPts val="0"/>
              </a:spcBef>
              <a:spcAft>
                <a:spcPts val="0"/>
              </a:spcAft>
              <a:buSzPts val="4200"/>
              <a:buNone/>
              <a:defRPr sz="5600"/>
            </a:lvl6pPr>
            <a:lvl7pPr lvl="6" algn="ctr">
              <a:spcBef>
                <a:spcPts val="0"/>
              </a:spcBef>
              <a:spcAft>
                <a:spcPts val="0"/>
              </a:spcAft>
              <a:buSzPts val="4200"/>
              <a:buNone/>
              <a:defRPr sz="5600"/>
            </a:lvl7pPr>
            <a:lvl8pPr lvl="7" algn="ctr">
              <a:spcBef>
                <a:spcPts val="0"/>
              </a:spcBef>
              <a:spcAft>
                <a:spcPts val="0"/>
              </a:spcAft>
              <a:buSzPts val="4200"/>
              <a:buNone/>
              <a:defRPr sz="5600"/>
            </a:lvl8pPr>
            <a:lvl9pPr lvl="8" algn="ctr">
              <a:spcBef>
                <a:spcPts val="0"/>
              </a:spcBef>
              <a:spcAft>
                <a:spcPts val="0"/>
              </a:spcAft>
              <a:buSzPts val="4200"/>
              <a:buNone/>
              <a:defRPr sz="5600"/>
            </a:lvl9pPr>
          </a:lstStyle>
          <a:p>
            <a:endParaRPr/>
          </a:p>
        </p:txBody>
      </p:sp>
      <p:sp>
        <p:nvSpPr>
          <p:cNvPr id="221" name="Google Shape;221;p9"/>
          <p:cNvSpPr txBox="1">
            <a:spLocks noGrp="1"/>
          </p:cNvSpPr>
          <p:nvPr>
            <p:ph type="subTitle" idx="1"/>
          </p:nvPr>
        </p:nvSpPr>
        <p:spPr>
          <a:xfrm>
            <a:off x="960000" y="3841633"/>
            <a:ext cx="5034000" cy="1646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a:solidFill>
                  <a:srgbClr val="8E8BD8"/>
                </a:solidFill>
              </a:defRPr>
            </a:lvl1pPr>
            <a:lvl2pPr lvl="1" algn="ctr">
              <a:lnSpc>
                <a:spcPct val="100000"/>
              </a:lnSpc>
              <a:spcBef>
                <a:spcPts val="0"/>
              </a:spcBef>
              <a:spcAft>
                <a:spcPts val="0"/>
              </a:spcAft>
              <a:buSzPts val="2100"/>
              <a:buNone/>
              <a:defRPr sz="2800"/>
            </a:lvl2pPr>
            <a:lvl3pPr lvl="2" algn="ctr">
              <a:lnSpc>
                <a:spcPct val="100000"/>
              </a:lnSpc>
              <a:spcBef>
                <a:spcPts val="0"/>
              </a:spcBef>
              <a:spcAft>
                <a:spcPts val="0"/>
              </a:spcAft>
              <a:buSzPts val="2100"/>
              <a:buNone/>
              <a:defRPr sz="2800"/>
            </a:lvl3pPr>
            <a:lvl4pPr lvl="3" algn="ctr">
              <a:lnSpc>
                <a:spcPct val="100000"/>
              </a:lnSpc>
              <a:spcBef>
                <a:spcPts val="0"/>
              </a:spcBef>
              <a:spcAft>
                <a:spcPts val="0"/>
              </a:spcAft>
              <a:buSzPts val="2100"/>
              <a:buNone/>
              <a:defRPr sz="2800"/>
            </a:lvl4pPr>
            <a:lvl5pPr lvl="4" algn="ctr">
              <a:lnSpc>
                <a:spcPct val="100000"/>
              </a:lnSpc>
              <a:spcBef>
                <a:spcPts val="0"/>
              </a:spcBef>
              <a:spcAft>
                <a:spcPts val="0"/>
              </a:spcAft>
              <a:buSzPts val="2100"/>
              <a:buNone/>
              <a:defRPr sz="2800"/>
            </a:lvl5pPr>
            <a:lvl6pPr lvl="5" algn="ctr">
              <a:lnSpc>
                <a:spcPct val="100000"/>
              </a:lnSpc>
              <a:spcBef>
                <a:spcPts val="0"/>
              </a:spcBef>
              <a:spcAft>
                <a:spcPts val="0"/>
              </a:spcAft>
              <a:buSzPts val="2100"/>
              <a:buNone/>
              <a:defRPr sz="2800"/>
            </a:lvl6pPr>
            <a:lvl7pPr lvl="6" algn="ctr">
              <a:lnSpc>
                <a:spcPct val="100000"/>
              </a:lnSpc>
              <a:spcBef>
                <a:spcPts val="0"/>
              </a:spcBef>
              <a:spcAft>
                <a:spcPts val="0"/>
              </a:spcAft>
              <a:buSzPts val="2100"/>
              <a:buNone/>
              <a:defRPr sz="2800"/>
            </a:lvl7pPr>
            <a:lvl8pPr lvl="7" algn="ctr">
              <a:lnSpc>
                <a:spcPct val="100000"/>
              </a:lnSpc>
              <a:spcBef>
                <a:spcPts val="0"/>
              </a:spcBef>
              <a:spcAft>
                <a:spcPts val="0"/>
              </a:spcAft>
              <a:buSzPts val="2100"/>
              <a:buNone/>
              <a:defRPr sz="2800"/>
            </a:lvl8pPr>
            <a:lvl9pPr lvl="8" algn="ctr">
              <a:lnSpc>
                <a:spcPct val="100000"/>
              </a:lnSpc>
              <a:spcBef>
                <a:spcPts val="0"/>
              </a:spcBef>
              <a:spcAft>
                <a:spcPts val="0"/>
              </a:spcAft>
              <a:buSzPts val="2100"/>
              <a:buNone/>
              <a:defRPr sz="2800"/>
            </a:lvl9pPr>
          </a:lstStyle>
          <a:p>
            <a:endParaRPr/>
          </a:p>
        </p:txBody>
      </p:sp>
      <p:sp>
        <p:nvSpPr>
          <p:cNvPr id="222" name="Google Shape;222;p9"/>
          <p:cNvSpPr/>
          <p:nvPr/>
        </p:nvSpPr>
        <p:spPr>
          <a:xfrm>
            <a:off x="6374800" y="1177600"/>
            <a:ext cx="4502800" cy="45028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3" name="Google Shape;223;p9"/>
          <p:cNvSpPr/>
          <p:nvPr/>
        </p:nvSpPr>
        <p:spPr>
          <a:xfrm>
            <a:off x="10767" y="3456233"/>
            <a:ext cx="6364033" cy="255467"/>
          </a:xfrm>
          <a:custGeom>
            <a:avLst/>
            <a:gdLst/>
            <a:ahLst/>
            <a:cxnLst/>
            <a:rect l="l" t="t" r="r" b="b"/>
            <a:pathLst>
              <a:path w="190921" h="7664" extrusionOk="0">
                <a:moveTo>
                  <a:pt x="0" y="7664"/>
                </a:moveTo>
                <a:lnTo>
                  <a:pt x="29121" y="7664"/>
                </a:lnTo>
                <a:lnTo>
                  <a:pt x="29121" y="0"/>
                </a:lnTo>
                <a:lnTo>
                  <a:pt x="190921" y="97"/>
                </a:lnTo>
              </a:path>
            </a:pathLst>
          </a:custGeom>
          <a:noFill/>
          <a:ln w="19050" cap="flat" cmpd="sng">
            <a:solidFill>
              <a:srgbClr val="775EF5"/>
            </a:solidFill>
            <a:prstDash val="solid"/>
            <a:round/>
            <a:headEnd type="none" w="med" len="med"/>
            <a:tailEnd type="none" w="med" len="med"/>
          </a:ln>
          <a:effectLst>
            <a:outerShdw blurRad="57150" algn="bl" rotWithShape="0">
              <a:srgbClr val="DFDEFF">
                <a:alpha val="50000"/>
              </a:srgbClr>
            </a:outerShdw>
          </a:effectLst>
        </p:spPr>
        <p:txBody>
          <a:bodyPr/>
          <a:lstStyle/>
          <a:p>
            <a:endParaRPr lang="en-EG"/>
          </a:p>
        </p:txBody>
      </p:sp>
    </p:spTree>
    <p:extLst>
      <p:ext uri="{BB962C8B-B14F-4D97-AF65-F5344CB8AC3E}">
        <p14:creationId xmlns:p14="http://schemas.microsoft.com/office/powerpoint/2010/main" val="31796443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224"/>
        <p:cNvGrpSpPr/>
        <p:nvPr/>
      </p:nvGrpSpPr>
      <p:grpSpPr>
        <a:xfrm>
          <a:off x="0" y="0"/>
          <a:ext cx="0" cy="0"/>
          <a:chOff x="0" y="0"/>
          <a:chExt cx="0" cy="0"/>
        </a:xfrm>
      </p:grpSpPr>
      <p:sp>
        <p:nvSpPr>
          <p:cNvPr id="225" name="Google Shape;225;p10"/>
          <p:cNvSpPr txBox="1">
            <a:spLocks noGrp="1"/>
          </p:cNvSpPr>
          <p:nvPr>
            <p:ph type="body" idx="1"/>
          </p:nvPr>
        </p:nvSpPr>
        <p:spPr>
          <a:xfrm>
            <a:off x="960000" y="3970800"/>
            <a:ext cx="6018400" cy="2167200"/>
          </a:xfrm>
          <a:prstGeom prst="rect">
            <a:avLst/>
          </a:prstGeom>
        </p:spPr>
        <p:txBody>
          <a:bodyPr spcFirstLastPara="1" wrap="square" lIns="91425" tIns="91425" rIns="91425" bIns="91425" anchor="ctr" anchorCtr="0">
            <a:noAutofit/>
          </a:bodyPr>
          <a:lstStyle>
            <a:lvl1pPr marL="609585" lvl="0" indent="-304792">
              <a:lnSpc>
                <a:spcPct val="100000"/>
              </a:lnSpc>
              <a:spcBef>
                <a:spcPts val="0"/>
              </a:spcBef>
              <a:spcAft>
                <a:spcPts val="0"/>
              </a:spcAft>
              <a:buSzPts val="1600"/>
              <a:buNone/>
              <a:defRPr sz="6667">
                <a:solidFill>
                  <a:srgbClr val="FFFFFF"/>
                </a:solidFill>
                <a:latin typeface="Squada One"/>
                <a:ea typeface="Squada One"/>
                <a:cs typeface="Squada One"/>
                <a:sym typeface="Squada One"/>
              </a:defRPr>
            </a:lvl1pPr>
          </a:lstStyle>
          <a:p>
            <a:endParaRPr/>
          </a:p>
        </p:txBody>
      </p:sp>
    </p:spTree>
    <p:extLst>
      <p:ext uri="{BB962C8B-B14F-4D97-AF65-F5344CB8AC3E}">
        <p14:creationId xmlns:p14="http://schemas.microsoft.com/office/powerpoint/2010/main" val="31225929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403F6E"/>
            </a:gs>
            <a:gs pos="100000">
              <a:srgbClr val="0B0D17"/>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60000" y="720000"/>
            <a:ext cx="10272000" cy="763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1pPr>
            <a:lvl2pPr lvl="1">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2pPr>
            <a:lvl3pPr lvl="2">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3pPr>
            <a:lvl4pPr lvl="3">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4pPr>
            <a:lvl5pPr lvl="4">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5pPr>
            <a:lvl6pPr lvl="5">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6pPr>
            <a:lvl7pPr lvl="6">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7pPr>
            <a:lvl8pPr lvl="7">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8pPr>
            <a:lvl9pPr lvl="8">
              <a:spcBef>
                <a:spcPts val="0"/>
              </a:spcBef>
              <a:spcAft>
                <a:spcPts val="0"/>
              </a:spcAft>
              <a:buClr>
                <a:srgbClr val="FFFFFF"/>
              </a:buClr>
              <a:buSzPts val="3200"/>
              <a:buFont typeface="Squada One"/>
              <a:buNone/>
              <a:defRPr sz="3200">
                <a:solidFill>
                  <a:srgbClr val="FFFFFF"/>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960000" y="1977800"/>
            <a:ext cx="10272000" cy="4114000"/>
          </a:xfrm>
          <a:prstGeom prst="rect">
            <a:avLst/>
          </a:prstGeom>
          <a:noFill/>
          <a:ln>
            <a:noFill/>
          </a:ln>
        </p:spPr>
        <p:txBody>
          <a:bodyPr spcFirstLastPara="1" wrap="square" lIns="91425" tIns="91425" rIns="91425" bIns="91425" anchor="t" anchorCtr="0">
            <a:noAutofit/>
          </a:bodyPr>
          <a:lstStyle>
            <a:lvl1pPr marL="457200" lvl="0" indent="-330200">
              <a:lnSpc>
                <a:spcPct val="115000"/>
              </a:lnSpc>
              <a:spcBef>
                <a:spcPts val="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1pPr>
            <a:lvl2pPr marL="914400" lvl="1"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2pPr>
            <a:lvl3pPr marL="1371600" lvl="2"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3pPr>
            <a:lvl4pPr marL="1828800" lvl="3"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4pPr>
            <a:lvl5pPr marL="2286000" lvl="4"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5pPr>
            <a:lvl6pPr marL="2743200" lvl="5"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6pPr>
            <a:lvl7pPr marL="3200400" lvl="6"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7pPr>
            <a:lvl8pPr marL="3657600" lvl="7" indent="-330200">
              <a:lnSpc>
                <a:spcPct val="115000"/>
              </a:lnSpc>
              <a:spcBef>
                <a:spcPts val="1600"/>
              </a:spcBef>
              <a:spcAft>
                <a:spcPts val="0"/>
              </a:spcAft>
              <a:buClr>
                <a:srgbClr val="8E8BD8"/>
              </a:buClr>
              <a:buSzPts val="1600"/>
              <a:buFont typeface="Titillium Web"/>
              <a:buChar char="○"/>
              <a:defRPr sz="1600">
                <a:solidFill>
                  <a:srgbClr val="8E8BD8"/>
                </a:solidFill>
                <a:latin typeface="Titillium Web"/>
                <a:ea typeface="Titillium Web"/>
                <a:cs typeface="Titillium Web"/>
                <a:sym typeface="Titillium Web"/>
              </a:defRPr>
            </a:lvl8pPr>
            <a:lvl9pPr marL="4114800" lvl="8" indent="-330200">
              <a:lnSpc>
                <a:spcPct val="115000"/>
              </a:lnSpc>
              <a:spcBef>
                <a:spcPts val="1600"/>
              </a:spcBef>
              <a:spcAft>
                <a:spcPts val="1600"/>
              </a:spcAft>
              <a:buClr>
                <a:srgbClr val="8E8BD8"/>
              </a:buClr>
              <a:buSzPts val="1600"/>
              <a:buFont typeface="Titillium Web"/>
              <a:buChar char="■"/>
              <a:defRPr sz="1600">
                <a:solidFill>
                  <a:srgbClr val="8E8BD8"/>
                </a:solidFill>
                <a:latin typeface="Titillium Web"/>
                <a:ea typeface="Titillium Web"/>
                <a:cs typeface="Titillium Web"/>
                <a:sym typeface="Titillium Web"/>
              </a:defRPr>
            </a:lvl9pPr>
          </a:lstStyle>
          <a:p>
            <a:endParaRPr/>
          </a:p>
        </p:txBody>
      </p:sp>
    </p:spTree>
    <p:extLst>
      <p:ext uri="{BB962C8B-B14F-4D97-AF65-F5344CB8AC3E}">
        <p14:creationId xmlns:p14="http://schemas.microsoft.com/office/powerpoint/2010/main" val="2225552476"/>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5" r:id="rId24"/>
    <p:sldLayoutId id="2147483686"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pos="5306">
          <p15:clr>
            <a:srgbClr val="EA4335"/>
          </p15:clr>
        </p15:guide>
        <p15:guide id="3" orient="horz" pos="340">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1.xml"/><Relationship Id="rId1" Type="http://schemas.openxmlformats.org/officeDocument/2006/relationships/slideLayout" Target="../slideLayouts/slideLayout16.xml"/><Relationship Id="rId5" Type="http://schemas.openxmlformats.org/officeDocument/2006/relationships/image" Target="../media/image3.gif"/><Relationship Id="rId4" Type="http://schemas.openxmlformats.org/officeDocument/2006/relationships/image" Target="../media/image5.gif"/></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8.gi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17.xml"/><Relationship Id="rId5" Type="http://schemas.openxmlformats.org/officeDocument/2006/relationships/image" Target="../media/image3.gif"/><Relationship Id="rId4" Type="http://schemas.openxmlformats.org/officeDocument/2006/relationships/image" Target="../media/image5.gif"/></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17.xml"/><Relationship Id="rId5" Type="http://schemas.openxmlformats.org/officeDocument/2006/relationships/image" Target="../media/image3.gif"/><Relationship Id="rId4" Type="http://schemas.openxmlformats.org/officeDocument/2006/relationships/image" Target="../media/image5.gif"/></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12.gif"/><Relationship Id="rId5" Type="http://schemas.microsoft.com/office/2007/relationships/hdphoto" Target="../media/hdphoto1.wdp"/><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3.gi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7"/>
        <p:cNvGrpSpPr/>
        <p:nvPr/>
      </p:nvGrpSpPr>
      <p:grpSpPr>
        <a:xfrm>
          <a:off x="0" y="0"/>
          <a:ext cx="0" cy="0"/>
          <a:chOff x="0" y="0"/>
          <a:chExt cx="0" cy="0"/>
        </a:xfrm>
      </p:grpSpPr>
      <p:cxnSp>
        <p:nvCxnSpPr>
          <p:cNvPr id="578" name="Google Shape;578;p30"/>
          <p:cNvCxnSpPr/>
          <p:nvPr/>
        </p:nvCxnSpPr>
        <p:spPr>
          <a:xfrm>
            <a:off x="-1833" y="4433467"/>
            <a:ext cx="12215200" cy="0"/>
          </a:xfrm>
          <a:prstGeom prst="straightConnector1">
            <a:avLst/>
          </a:prstGeom>
          <a:noFill/>
          <a:ln w="28575" cap="flat" cmpd="sng">
            <a:solidFill>
              <a:srgbClr val="5B57DE"/>
            </a:solidFill>
            <a:prstDash val="solid"/>
            <a:round/>
            <a:headEnd type="none" w="med" len="med"/>
            <a:tailEnd type="none" w="med" len="med"/>
          </a:ln>
          <a:effectLst>
            <a:outerShdw blurRad="85725" algn="bl" rotWithShape="0">
              <a:srgbClr val="DFDEFF">
                <a:alpha val="50000"/>
              </a:srgbClr>
            </a:outerShdw>
          </a:effectLst>
        </p:spPr>
      </p:cxnSp>
      <p:sp>
        <p:nvSpPr>
          <p:cNvPr id="579" name="Google Shape;579;p30"/>
          <p:cNvSpPr/>
          <p:nvPr/>
        </p:nvSpPr>
        <p:spPr>
          <a:xfrm>
            <a:off x="5596600" y="4112633"/>
            <a:ext cx="5508800" cy="630000"/>
          </a:xfrm>
          <a:prstGeom prst="rect">
            <a:avLst/>
          </a:prstGeom>
          <a:gradFill>
            <a:gsLst>
              <a:gs pos="0">
                <a:srgbClr val="6F61EC"/>
              </a:gs>
              <a:gs pos="24000">
                <a:srgbClr val="8E8BD8"/>
              </a:gs>
              <a:gs pos="52000">
                <a:srgbClr val="7F76E2"/>
              </a:gs>
              <a:gs pos="78000">
                <a:srgbClr val="8E8BD8"/>
              </a:gs>
              <a:gs pos="100000">
                <a:srgbClr val="6F61EC"/>
              </a:gs>
            </a:gsLst>
            <a:lin ang="2700006" scaled="0"/>
          </a:gradFill>
          <a:ln>
            <a:noFill/>
          </a:ln>
        </p:spPr>
        <p:txBody>
          <a:bodyPr spcFirstLastPara="1" wrap="square" lIns="121900" tIns="121900" rIns="121900" bIns="121900" anchor="ctr" anchorCtr="0">
            <a:noAutofit/>
          </a:bodyPr>
          <a:lstStyle/>
          <a:p>
            <a:pPr defTabSz="1219170">
              <a:buClr>
                <a:srgbClr val="000000"/>
              </a:buClr>
            </a:pPr>
            <a:endParaRPr sz="1867" kern="0" dirty="0">
              <a:solidFill>
                <a:srgbClr val="000000"/>
              </a:solidFill>
              <a:latin typeface="Arial"/>
              <a:cs typeface="Arial"/>
              <a:sym typeface="Arial"/>
            </a:endParaRPr>
          </a:p>
        </p:txBody>
      </p:sp>
      <p:pic>
        <p:nvPicPr>
          <p:cNvPr id="580" name="Google Shape;580;p30"/>
          <p:cNvPicPr preferRelativeResize="0"/>
          <p:nvPr/>
        </p:nvPicPr>
        <p:blipFill rotWithShape="1">
          <a:blip r:embed="rId3">
            <a:alphaModFix/>
          </a:blip>
          <a:srcRect l="11841" t="4328" r="6325" b="13837"/>
          <a:stretch/>
        </p:blipFill>
        <p:spPr>
          <a:xfrm>
            <a:off x="-1956466" y="-493000"/>
            <a:ext cx="7199469" cy="7199469"/>
          </a:xfrm>
          <a:prstGeom prst="rect">
            <a:avLst/>
          </a:prstGeom>
          <a:noFill/>
          <a:ln>
            <a:noFill/>
          </a:ln>
        </p:spPr>
      </p:pic>
      <p:sp>
        <p:nvSpPr>
          <p:cNvPr id="581" name="Google Shape;581;p30"/>
          <p:cNvSpPr txBox="1">
            <a:spLocks noGrp="1"/>
          </p:cNvSpPr>
          <p:nvPr>
            <p:ph type="ctrTitle"/>
          </p:nvPr>
        </p:nvSpPr>
        <p:spPr>
          <a:xfrm>
            <a:off x="5475033" y="2153067"/>
            <a:ext cx="5752000" cy="1538800"/>
          </a:xfrm>
          <a:prstGeom prst="rect">
            <a:avLst/>
          </a:prstGeom>
        </p:spPr>
        <p:txBody>
          <a:bodyPr spcFirstLastPara="1" wrap="square" lIns="121900" tIns="121900" rIns="121900" bIns="121900" anchor="ctr" anchorCtr="0">
            <a:noAutofit/>
          </a:bodyPr>
          <a:lstStyle/>
          <a:p>
            <a:r>
              <a:rPr lang="en" dirty="0"/>
              <a:t>Blockchain-Based DNS</a:t>
            </a:r>
            <a:endParaRPr dirty="0"/>
          </a:p>
        </p:txBody>
      </p:sp>
      <p:sp>
        <p:nvSpPr>
          <p:cNvPr id="582" name="Google Shape;582;p30"/>
          <p:cNvSpPr txBox="1">
            <a:spLocks noGrp="1"/>
          </p:cNvSpPr>
          <p:nvPr>
            <p:ph type="subTitle" idx="1"/>
          </p:nvPr>
        </p:nvSpPr>
        <p:spPr>
          <a:xfrm>
            <a:off x="5679484" y="4230700"/>
            <a:ext cx="5426000" cy="341600"/>
          </a:xfrm>
          <a:prstGeom prst="rect">
            <a:avLst/>
          </a:prstGeom>
        </p:spPr>
        <p:txBody>
          <a:bodyPr spcFirstLastPara="1" wrap="square" lIns="121900" tIns="121900" rIns="121900" bIns="121900" anchor="ctr" anchorCtr="0">
            <a:noAutofit/>
          </a:bodyPr>
          <a:lstStyle/>
          <a:p>
            <a:pPr marL="0" indent="0"/>
            <a:r>
              <a:rPr lang="en-US" dirty="0"/>
              <a:t>by Omar Khalifa (247923)</a:t>
            </a:r>
            <a:endParaRPr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5">
          <a:extLst>
            <a:ext uri="{FF2B5EF4-FFF2-40B4-BE49-F238E27FC236}">
              <a16:creationId xmlns:a16="http://schemas.microsoft.com/office/drawing/2014/main" id="{E838EFF2-296E-1FE0-0918-69BAF30C87A5}"/>
            </a:ext>
          </a:extLst>
        </p:cNvPr>
        <p:cNvGrpSpPr/>
        <p:nvPr/>
      </p:nvGrpSpPr>
      <p:grpSpPr>
        <a:xfrm>
          <a:off x="0" y="0"/>
          <a:ext cx="0" cy="0"/>
          <a:chOff x="0" y="0"/>
          <a:chExt cx="0" cy="0"/>
        </a:xfrm>
      </p:grpSpPr>
      <p:sp>
        <p:nvSpPr>
          <p:cNvPr id="696" name="Google Shape;696;p41">
            <a:extLst>
              <a:ext uri="{FF2B5EF4-FFF2-40B4-BE49-F238E27FC236}">
                <a16:creationId xmlns:a16="http://schemas.microsoft.com/office/drawing/2014/main" id="{C06E6B73-08B3-8D19-8D82-C216D139D468}"/>
              </a:ext>
            </a:extLst>
          </p:cNvPr>
          <p:cNvSpPr txBox="1">
            <a:spLocks noGrp="1"/>
          </p:cNvSpPr>
          <p:nvPr>
            <p:ph type="subTitle" idx="3"/>
          </p:nvPr>
        </p:nvSpPr>
        <p:spPr>
          <a:xfrm>
            <a:off x="3573107" y="424370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Blockchain</a:t>
            </a:r>
            <a:endParaRPr/>
          </a:p>
        </p:txBody>
      </p:sp>
      <p:sp>
        <p:nvSpPr>
          <p:cNvPr id="697" name="Google Shape;697;p41">
            <a:extLst>
              <a:ext uri="{FF2B5EF4-FFF2-40B4-BE49-F238E27FC236}">
                <a16:creationId xmlns:a16="http://schemas.microsoft.com/office/drawing/2014/main" id="{9E08EEA9-D2D0-C72B-2C39-7275648AA8FD}"/>
              </a:ext>
            </a:extLst>
          </p:cNvPr>
          <p:cNvSpPr txBox="1">
            <a:spLocks noGrp="1"/>
          </p:cNvSpPr>
          <p:nvPr>
            <p:ph type="subTitle" idx="4"/>
          </p:nvPr>
        </p:nvSpPr>
        <p:spPr>
          <a:xfrm>
            <a:off x="3573109" y="489426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Blockchain Technology</a:t>
            </a:r>
            <a:endParaRPr/>
          </a:p>
        </p:txBody>
      </p:sp>
      <p:sp>
        <p:nvSpPr>
          <p:cNvPr id="698" name="Google Shape;698;p41">
            <a:extLst>
              <a:ext uri="{FF2B5EF4-FFF2-40B4-BE49-F238E27FC236}">
                <a16:creationId xmlns:a16="http://schemas.microsoft.com/office/drawing/2014/main" id="{973E72C6-AD60-67CE-5929-239819B5F811}"/>
              </a:ext>
            </a:extLst>
          </p:cNvPr>
          <p:cNvSpPr txBox="1">
            <a:spLocks noGrp="1"/>
          </p:cNvSpPr>
          <p:nvPr>
            <p:ph type="subTitle" idx="6"/>
          </p:nvPr>
        </p:nvSpPr>
        <p:spPr>
          <a:xfrm>
            <a:off x="6186220" y="489426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Ethereum Naming System</a:t>
            </a:r>
            <a:endParaRPr/>
          </a:p>
        </p:txBody>
      </p:sp>
      <p:sp>
        <p:nvSpPr>
          <p:cNvPr id="699" name="Google Shape;699;p41">
            <a:extLst>
              <a:ext uri="{FF2B5EF4-FFF2-40B4-BE49-F238E27FC236}">
                <a16:creationId xmlns:a16="http://schemas.microsoft.com/office/drawing/2014/main" id="{903B223F-BCD5-57E5-CF89-37136CB0C76C}"/>
              </a:ext>
            </a:extLst>
          </p:cNvPr>
          <p:cNvSpPr txBox="1">
            <a:spLocks noGrp="1"/>
          </p:cNvSpPr>
          <p:nvPr>
            <p:ph type="subTitle" idx="7"/>
          </p:nvPr>
        </p:nvSpPr>
        <p:spPr>
          <a:xfrm>
            <a:off x="8799319" y="424370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err="1"/>
              <a:t>Namecoin</a:t>
            </a:r>
            <a:endParaRPr/>
          </a:p>
        </p:txBody>
      </p:sp>
      <p:sp>
        <p:nvSpPr>
          <p:cNvPr id="700" name="Google Shape;700;p41">
            <a:extLst>
              <a:ext uri="{FF2B5EF4-FFF2-40B4-BE49-F238E27FC236}">
                <a16:creationId xmlns:a16="http://schemas.microsoft.com/office/drawing/2014/main" id="{164458AA-D5ED-2E8C-1BD2-0511FB3666F4}"/>
              </a:ext>
            </a:extLst>
          </p:cNvPr>
          <p:cNvSpPr txBox="1">
            <a:spLocks noGrp="1"/>
          </p:cNvSpPr>
          <p:nvPr>
            <p:ph type="subTitle" idx="5"/>
          </p:nvPr>
        </p:nvSpPr>
        <p:spPr>
          <a:xfrm>
            <a:off x="6186212" y="424370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ENS</a:t>
            </a:r>
            <a:endParaRPr/>
          </a:p>
        </p:txBody>
      </p:sp>
      <p:sp>
        <p:nvSpPr>
          <p:cNvPr id="701" name="Google Shape;701;p41">
            <a:extLst>
              <a:ext uri="{FF2B5EF4-FFF2-40B4-BE49-F238E27FC236}">
                <a16:creationId xmlns:a16="http://schemas.microsoft.com/office/drawing/2014/main" id="{4EA3E6CA-D6F2-3EEF-69FE-BC62B173DDE9}"/>
              </a:ext>
            </a:extLst>
          </p:cNvPr>
          <p:cNvSpPr txBox="1">
            <a:spLocks noGrp="1"/>
          </p:cNvSpPr>
          <p:nvPr>
            <p:ph type="subTitle" idx="8"/>
          </p:nvPr>
        </p:nvSpPr>
        <p:spPr>
          <a:xfrm>
            <a:off x="8799329" y="489426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err="1"/>
              <a:t>Namecoin</a:t>
            </a:r>
            <a:endParaRPr/>
          </a:p>
        </p:txBody>
      </p:sp>
      <p:sp>
        <p:nvSpPr>
          <p:cNvPr id="702" name="Google Shape;702;p41">
            <a:extLst>
              <a:ext uri="{FF2B5EF4-FFF2-40B4-BE49-F238E27FC236}">
                <a16:creationId xmlns:a16="http://schemas.microsoft.com/office/drawing/2014/main" id="{1013E824-1F13-C116-53A7-860C50319CCF}"/>
              </a:ext>
            </a:extLst>
          </p:cNvPr>
          <p:cNvSpPr txBox="1">
            <a:spLocks noGrp="1"/>
          </p:cNvSpPr>
          <p:nvPr>
            <p:ph type="subTitle" idx="1"/>
          </p:nvPr>
        </p:nvSpPr>
        <p:spPr>
          <a:xfrm>
            <a:off x="960000" y="424370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DNS</a:t>
            </a:r>
            <a:endParaRPr/>
          </a:p>
        </p:txBody>
      </p:sp>
      <p:sp>
        <p:nvSpPr>
          <p:cNvPr id="703" name="Google Shape;703;p41">
            <a:extLst>
              <a:ext uri="{FF2B5EF4-FFF2-40B4-BE49-F238E27FC236}">
                <a16:creationId xmlns:a16="http://schemas.microsoft.com/office/drawing/2014/main" id="{4E5E4BD1-7698-5DC8-16B8-E1AAD20AFF37}"/>
              </a:ext>
            </a:extLst>
          </p:cNvPr>
          <p:cNvSpPr txBox="1">
            <a:spLocks noGrp="1"/>
          </p:cNvSpPr>
          <p:nvPr>
            <p:ph type="subTitle" idx="2"/>
          </p:nvPr>
        </p:nvSpPr>
        <p:spPr>
          <a:xfrm>
            <a:off x="960000" y="489426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Domain Name System</a:t>
            </a:r>
            <a:endParaRPr/>
          </a:p>
        </p:txBody>
      </p:sp>
      <p:sp>
        <p:nvSpPr>
          <p:cNvPr id="704" name="Google Shape;704;p41">
            <a:extLst>
              <a:ext uri="{FF2B5EF4-FFF2-40B4-BE49-F238E27FC236}">
                <a16:creationId xmlns:a16="http://schemas.microsoft.com/office/drawing/2014/main" id="{D9590289-2BCC-56E1-AE06-64BCC764C09B}"/>
              </a:ext>
            </a:extLst>
          </p:cNvPr>
          <p:cNvSpPr txBox="1">
            <a:spLocks noGrp="1"/>
          </p:cNvSpPr>
          <p:nvPr>
            <p:ph type="subTitle" idx="9"/>
          </p:nvPr>
        </p:nvSpPr>
        <p:spPr>
          <a:xfrm>
            <a:off x="960000" y="2679851"/>
            <a:ext cx="2432800" cy="559600"/>
          </a:xfrm>
          <a:prstGeom prst="rect">
            <a:avLst/>
          </a:prstGeom>
        </p:spPr>
        <p:txBody>
          <a:bodyPr spcFirstLastPara="1" wrap="square" lIns="121900" tIns="121900" rIns="121900" bIns="121900" anchor="ctr" anchorCtr="0">
            <a:noAutofit/>
          </a:bodyPr>
          <a:lstStyle/>
          <a:p>
            <a:pPr marL="0" indent="0"/>
            <a:r>
              <a:rPr lang="en"/>
              <a:t>DNS</a:t>
            </a:r>
            <a:endParaRPr/>
          </a:p>
        </p:txBody>
      </p:sp>
      <p:sp>
        <p:nvSpPr>
          <p:cNvPr id="705" name="Google Shape;705;p41">
            <a:extLst>
              <a:ext uri="{FF2B5EF4-FFF2-40B4-BE49-F238E27FC236}">
                <a16:creationId xmlns:a16="http://schemas.microsoft.com/office/drawing/2014/main" id="{CB4745A0-8FBF-7A59-7528-C2CC7F5CCFC1}"/>
              </a:ext>
            </a:extLst>
          </p:cNvPr>
          <p:cNvSpPr txBox="1">
            <a:spLocks noGrp="1"/>
          </p:cNvSpPr>
          <p:nvPr>
            <p:ph type="subTitle" idx="13"/>
          </p:nvPr>
        </p:nvSpPr>
        <p:spPr>
          <a:xfrm>
            <a:off x="3573107" y="2679851"/>
            <a:ext cx="2432800" cy="559600"/>
          </a:xfrm>
          <a:prstGeom prst="rect">
            <a:avLst/>
          </a:prstGeom>
        </p:spPr>
        <p:txBody>
          <a:bodyPr spcFirstLastPara="1" wrap="square" lIns="121900" tIns="121900" rIns="121900" bIns="121900" anchor="ctr" anchorCtr="0">
            <a:noAutofit/>
          </a:bodyPr>
          <a:lstStyle/>
          <a:p>
            <a:pPr marL="0" indent="0"/>
            <a:r>
              <a:rPr lang="en"/>
              <a:t>BC</a:t>
            </a:r>
            <a:endParaRPr/>
          </a:p>
        </p:txBody>
      </p:sp>
      <p:sp>
        <p:nvSpPr>
          <p:cNvPr id="706" name="Google Shape;706;p41">
            <a:extLst>
              <a:ext uri="{FF2B5EF4-FFF2-40B4-BE49-F238E27FC236}">
                <a16:creationId xmlns:a16="http://schemas.microsoft.com/office/drawing/2014/main" id="{7C5E954A-2F03-AD29-7950-9D5871B2DF14}"/>
              </a:ext>
            </a:extLst>
          </p:cNvPr>
          <p:cNvSpPr txBox="1">
            <a:spLocks noGrp="1"/>
          </p:cNvSpPr>
          <p:nvPr>
            <p:ph type="subTitle" idx="14"/>
          </p:nvPr>
        </p:nvSpPr>
        <p:spPr>
          <a:xfrm>
            <a:off x="6186212" y="2679851"/>
            <a:ext cx="2432800" cy="559600"/>
          </a:xfrm>
          <a:prstGeom prst="rect">
            <a:avLst/>
          </a:prstGeom>
        </p:spPr>
        <p:txBody>
          <a:bodyPr spcFirstLastPara="1" wrap="square" lIns="121900" tIns="121900" rIns="121900" bIns="121900" anchor="ctr" anchorCtr="0">
            <a:noAutofit/>
          </a:bodyPr>
          <a:lstStyle/>
          <a:p>
            <a:pPr marL="0" indent="0"/>
            <a:r>
              <a:rPr lang="en"/>
              <a:t>ENS</a:t>
            </a:r>
            <a:endParaRPr/>
          </a:p>
        </p:txBody>
      </p:sp>
      <p:sp>
        <p:nvSpPr>
          <p:cNvPr id="707" name="Google Shape;707;p41">
            <a:extLst>
              <a:ext uri="{FF2B5EF4-FFF2-40B4-BE49-F238E27FC236}">
                <a16:creationId xmlns:a16="http://schemas.microsoft.com/office/drawing/2014/main" id="{C9301302-77E9-858C-F710-49C805332719}"/>
              </a:ext>
            </a:extLst>
          </p:cNvPr>
          <p:cNvSpPr txBox="1">
            <a:spLocks noGrp="1"/>
          </p:cNvSpPr>
          <p:nvPr>
            <p:ph type="subTitle" idx="15"/>
          </p:nvPr>
        </p:nvSpPr>
        <p:spPr>
          <a:xfrm>
            <a:off x="8799319" y="2679851"/>
            <a:ext cx="2432800" cy="559600"/>
          </a:xfrm>
          <a:prstGeom prst="rect">
            <a:avLst/>
          </a:prstGeom>
        </p:spPr>
        <p:txBody>
          <a:bodyPr spcFirstLastPara="1" wrap="square" lIns="121900" tIns="121900" rIns="121900" bIns="121900" anchor="ctr" anchorCtr="0">
            <a:noAutofit/>
          </a:bodyPr>
          <a:lstStyle/>
          <a:p>
            <a:pPr marL="0" indent="0"/>
            <a:r>
              <a:rPr lang="en"/>
              <a:t>NC</a:t>
            </a:r>
            <a:endParaRPr/>
          </a:p>
        </p:txBody>
      </p:sp>
      <p:sp>
        <p:nvSpPr>
          <p:cNvPr id="709" name="Google Shape;709;p41">
            <a:extLst>
              <a:ext uri="{FF2B5EF4-FFF2-40B4-BE49-F238E27FC236}">
                <a16:creationId xmlns:a16="http://schemas.microsoft.com/office/drawing/2014/main" id="{E7BE9855-D310-8A49-FD69-6A9C9740514D}"/>
              </a:ext>
            </a:extLst>
          </p:cNvPr>
          <p:cNvSpPr/>
          <p:nvPr/>
        </p:nvSpPr>
        <p:spPr>
          <a:xfrm>
            <a:off x="1605800" y="238906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0" name="Google Shape;710;p41">
            <a:extLst>
              <a:ext uri="{FF2B5EF4-FFF2-40B4-BE49-F238E27FC236}">
                <a16:creationId xmlns:a16="http://schemas.microsoft.com/office/drawing/2014/main" id="{EC2BB877-6A24-F1CF-1D60-0BD92A0703CB}"/>
              </a:ext>
            </a:extLst>
          </p:cNvPr>
          <p:cNvSpPr/>
          <p:nvPr/>
        </p:nvSpPr>
        <p:spPr>
          <a:xfrm>
            <a:off x="4218907" y="238906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1" name="Google Shape;711;p41">
            <a:extLst>
              <a:ext uri="{FF2B5EF4-FFF2-40B4-BE49-F238E27FC236}">
                <a16:creationId xmlns:a16="http://schemas.microsoft.com/office/drawing/2014/main" id="{F76FCD67-2ED2-9848-B28F-E0D4FCB9AE96}"/>
              </a:ext>
            </a:extLst>
          </p:cNvPr>
          <p:cNvSpPr/>
          <p:nvPr/>
        </p:nvSpPr>
        <p:spPr>
          <a:xfrm>
            <a:off x="6832012" y="238906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2" name="Google Shape;712;p41">
            <a:extLst>
              <a:ext uri="{FF2B5EF4-FFF2-40B4-BE49-F238E27FC236}">
                <a16:creationId xmlns:a16="http://schemas.microsoft.com/office/drawing/2014/main" id="{AE0B0D33-9C1F-6004-038B-DD3D4D6EF2B5}"/>
              </a:ext>
            </a:extLst>
          </p:cNvPr>
          <p:cNvSpPr/>
          <p:nvPr/>
        </p:nvSpPr>
        <p:spPr>
          <a:xfrm>
            <a:off x="9445119" y="238906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cxnSp>
        <p:nvCxnSpPr>
          <p:cNvPr id="713" name="Google Shape;713;p41">
            <a:extLst>
              <a:ext uri="{FF2B5EF4-FFF2-40B4-BE49-F238E27FC236}">
                <a16:creationId xmlns:a16="http://schemas.microsoft.com/office/drawing/2014/main" id="{E624BD76-B1AE-2A63-8161-1E86EB96F308}"/>
              </a:ext>
            </a:extLst>
          </p:cNvPr>
          <p:cNvCxnSpPr>
            <a:stCxn id="709" idx="2"/>
            <a:endCxn id="702" idx="0"/>
          </p:cNvCxnSpPr>
          <p:nvPr/>
        </p:nvCxnSpPr>
        <p:spPr>
          <a:xfrm>
            <a:off x="2176400" y="353026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4" name="Google Shape;714;p41">
            <a:extLst>
              <a:ext uri="{FF2B5EF4-FFF2-40B4-BE49-F238E27FC236}">
                <a16:creationId xmlns:a16="http://schemas.microsoft.com/office/drawing/2014/main" id="{E4CCDF72-0AA8-71F7-5C8E-7C590E9197C8}"/>
              </a:ext>
            </a:extLst>
          </p:cNvPr>
          <p:cNvCxnSpPr>
            <a:stCxn id="710" idx="2"/>
            <a:endCxn id="696" idx="0"/>
          </p:cNvCxnSpPr>
          <p:nvPr/>
        </p:nvCxnSpPr>
        <p:spPr>
          <a:xfrm>
            <a:off x="4789507" y="353026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5" name="Google Shape;715;p41">
            <a:extLst>
              <a:ext uri="{FF2B5EF4-FFF2-40B4-BE49-F238E27FC236}">
                <a16:creationId xmlns:a16="http://schemas.microsoft.com/office/drawing/2014/main" id="{AACCED1E-7B09-4C78-4300-81DFB6D97214}"/>
              </a:ext>
            </a:extLst>
          </p:cNvPr>
          <p:cNvCxnSpPr>
            <a:stCxn id="711" idx="2"/>
            <a:endCxn id="700" idx="0"/>
          </p:cNvCxnSpPr>
          <p:nvPr/>
        </p:nvCxnSpPr>
        <p:spPr>
          <a:xfrm>
            <a:off x="7402612" y="353026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6" name="Google Shape;716;p41">
            <a:extLst>
              <a:ext uri="{FF2B5EF4-FFF2-40B4-BE49-F238E27FC236}">
                <a16:creationId xmlns:a16="http://schemas.microsoft.com/office/drawing/2014/main" id="{9BE0F27D-12CB-830F-CADE-A2CE5E695914}"/>
              </a:ext>
            </a:extLst>
          </p:cNvPr>
          <p:cNvCxnSpPr>
            <a:stCxn id="712" idx="2"/>
            <a:endCxn id="699" idx="0"/>
          </p:cNvCxnSpPr>
          <p:nvPr/>
        </p:nvCxnSpPr>
        <p:spPr>
          <a:xfrm>
            <a:off x="10015719" y="353026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spTree>
    <p:extLst>
      <p:ext uri="{BB962C8B-B14F-4D97-AF65-F5344CB8AC3E}">
        <p14:creationId xmlns:p14="http://schemas.microsoft.com/office/powerpoint/2010/main" val="28012484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95">
          <a:extLst>
            <a:ext uri="{FF2B5EF4-FFF2-40B4-BE49-F238E27FC236}">
              <a16:creationId xmlns:a16="http://schemas.microsoft.com/office/drawing/2014/main" id="{492729B2-2723-739C-E421-08A097663381}"/>
            </a:ext>
          </a:extLst>
        </p:cNvPr>
        <p:cNvGrpSpPr/>
        <p:nvPr/>
      </p:nvGrpSpPr>
      <p:grpSpPr>
        <a:xfrm>
          <a:off x="0" y="0"/>
          <a:ext cx="0" cy="0"/>
          <a:chOff x="0" y="0"/>
          <a:chExt cx="0" cy="0"/>
        </a:xfrm>
      </p:grpSpPr>
      <p:sp>
        <p:nvSpPr>
          <p:cNvPr id="696" name="Google Shape;696;p41">
            <a:extLst>
              <a:ext uri="{FF2B5EF4-FFF2-40B4-BE49-F238E27FC236}">
                <a16:creationId xmlns:a16="http://schemas.microsoft.com/office/drawing/2014/main" id="{EA8DC1A4-C102-4B9B-C9D3-82F768D1296F}"/>
              </a:ext>
            </a:extLst>
          </p:cNvPr>
          <p:cNvSpPr txBox="1">
            <a:spLocks noGrp="1"/>
          </p:cNvSpPr>
          <p:nvPr>
            <p:ph type="subTitle" idx="3"/>
          </p:nvPr>
        </p:nvSpPr>
        <p:spPr>
          <a:xfrm>
            <a:off x="-2432802" y="9099847"/>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Blockchain</a:t>
            </a:r>
            <a:endParaRPr/>
          </a:p>
        </p:txBody>
      </p:sp>
      <p:sp>
        <p:nvSpPr>
          <p:cNvPr id="697" name="Google Shape;697;p41">
            <a:extLst>
              <a:ext uri="{FF2B5EF4-FFF2-40B4-BE49-F238E27FC236}">
                <a16:creationId xmlns:a16="http://schemas.microsoft.com/office/drawing/2014/main" id="{98BB2218-6279-B94F-03E1-634874970411}"/>
              </a:ext>
            </a:extLst>
          </p:cNvPr>
          <p:cNvSpPr txBox="1">
            <a:spLocks noGrp="1"/>
          </p:cNvSpPr>
          <p:nvPr>
            <p:ph type="subTitle" idx="4"/>
          </p:nvPr>
        </p:nvSpPr>
        <p:spPr>
          <a:xfrm>
            <a:off x="-2432800" y="9750414"/>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Blockchain Technology</a:t>
            </a:r>
            <a:endParaRPr/>
          </a:p>
        </p:txBody>
      </p:sp>
      <p:sp>
        <p:nvSpPr>
          <p:cNvPr id="698" name="Google Shape;698;p41">
            <a:extLst>
              <a:ext uri="{FF2B5EF4-FFF2-40B4-BE49-F238E27FC236}">
                <a16:creationId xmlns:a16="http://schemas.microsoft.com/office/drawing/2014/main" id="{23A19520-C02B-8293-FC15-BC4F233EA4CD}"/>
              </a:ext>
            </a:extLst>
          </p:cNvPr>
          <p:cNvSpPr txBox="1">
            <a:spLocks noGrp="1"/>
          </p:cNvSpPr>
          <p:nvPr>
            <p:ph type="subTitle" idx="6"/>
          </p:nvPr>
        </p:nvSpPr>
        <p:spPr>
          <a:xfrm>
            <a:off x="5603290" y="3052690"/>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Ethereum Naming System</a:t>
            </a:r>
            <a:endParaRPr/>
          </a:p>
        </p:txBody>
      </p:sp>
      <p:sp>
        <p:nvSpPr>
          <p:cNvPr id="699" name="Google Shape;699;p41">
            <a:extLst>
              <a:ext uri="{FF2B5EF4-FFF2-40B4-BE49-F238E27FC236}">
                <a16:creationId xmlns:a16="http://schemas.microsoft.com/office/drawing/2014/main" id="{166508E6-85C6-9E1F-013D-6392FABB3A5D}"/>
              </a:ext>
            </a:extLst>
          </p:cNvPr>
          <p:cNvSpPr txBox="1">
            <a:spLocks noGrp="1"/>
          </p:cNvSpPr>
          <p:nvPr>
            <p:ph type="subTitle" idx="7"/>
          </p:nvPr>
        </p:nvSpPr>
        <p:spPr>
          <a:xfrm>
            <a:off x="16274539" y="913574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err="1"/>
              <a:t>Namecoin</a:t>
            </a:r>
            <a:endParaRPr/>
          </a:p>
        </p:txBody>
      </p:sp>
      <p:sp>
        <p:nvSpPr>
          <p:cNvPr id="700" name="Google Shape;700;p41">
            <a:extLst>
              <a:ext uri="{FF2B5EF4-FFF2-40B4-BE49-F238E27FC236}">
                <a16:creationId xmlns:a16="http://schemas.microsoft.com/office/drawing/2014/main" id="{5707B8ED-895D-DE1E-166D-F0A440CF247C}"/>
              </a:ext>
            </a:extLst>
          </p:cNvPr>
          <p:cNvSpPr txBox="1">
            <a:spLocks noGrp="1"/>
          </p:cNvSpPr>
          <p:nvPr>
            <p:ph type="subTitle" idx="5"/>
          </p:nvPr>
        </p:nvSpPr>
        <p:spPr>
          <a:xfrm>
            <a:off x="5603282" y="2402123"/>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ENS</a:t>
            </a:r>
            <a:endParaRPr/>
          </a:p>
        </p:txBody>
      </p:sp>
      <p:sp>
        <p:nvSpPr>
          <p:cNvPr id="701" name="Google Shape;701;p41">
            <a:extLst>
              <a:ext uri="{FF2B5EF4-FFF2-40B4-BE49-F238E27FC236}">
                <a16:creationId xmlns:a16="http://schemas.microsoft.com/office/drawing/2014/main" id="{8910B9AA-04AB-663F-E3E6-AEE1CE4963B5}"/>
              </a:ext>
            </a:extLst>
          </p:cNvPr>
          <p:cNvSpPr txBox="1">
            <a:spLocks noGrp="1"/>
          </p:cNvSpPr>
          <p:nvPr>
            <p:ph type="subTitle" idx="8"/>
          </p:nvPr>
        </p:nvSpPr>
        <p:spPr>
          <a:xfrm>
            <a:off x="16274549" y="978630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err="1"/>
              <a:t>Namecoin</a:t>
            </a:r>
            <a:endParaRPr/>
          </a:p>
        </p:txBody>
      </p:sp>
      <p:sp>
        <p:nvSpPr>
          <p:cNvPr id="702" name="Google Shape;702;p41">
            <a:extLst>
              <a:ext uri="{FF2B5EF4-FFF2-40B4-BE49-F238E27FC236}">
                <a16:creationId xmlns:a16="http://schemas.microsoft.com/office/drawing/2014/main" id="{86025782-4662-0B92-F3C8-2D18699F6D86}"/>
              </a:ext>
            </a:extLst>
          </p:cNvPr>
          <p:cNvSpPr txBox="1">
            <a:spLocks noGrp="1"/>
          </p:cNvSpPr>
          <p:nvPr>
            <p:ph type="subTitle" idx="1"/>
          </p:nvPr>
        </p:nvSpPr>
        <p:spPr>
          <a:xfrm>
            <a:off x="-5436201" y="914271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DNS</a:t>
            </a:r>
            <a:endParaRPr/>
          </a:p>
        </p:txBody>
      </p:sp>
      <p:sp>
        <p:nvSpPr>
          <p:cNvPr id="703" name="Google Shape;703;p41">
            <a:extLst>
              <a:ext uri="{FF2B5EF4-FFF2-40B4-BE49-F238E27FC236}">
                <a16:creationId xmlns:a16="http://schemas.microsoft.com/office/drawing/2014/main" id="{E0AA3B72-E8F1-FAC4-E545-06E1926042B1}"/>
              </a:ext>
            </a:extLst>
          </p:cNvPr>
          <p:cNvSpPr txBox="1">
            <a:spLocks noGrp="1"/>
          </p:cNvSpPr>
          <p:nvPr>
            <p:ph type="subTitle" idx="2"/>
          </p:nvPr>
        </p:nvSpPr>
        <p:spPr>
          <a:xfrm>
            <a:off x="-5436201" y="979327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Domain Name System</a:t>
            </a:r>
            <a:endParaRPr/>
          </a:p>
        </p:txBody>
      </p:sp>
      <p:sp>
        <p:nvSpPr>
          <p:cNvPr id="704" name="Google Shape;704;p41">
            <a:extLst>
              <a:ext uri="{FF2B5EF4-FFF2-40B4-BE49-F238E27FC236}">
                <a16:creationId xmlns:a16="http://schemas.microsoft.com/office/drawing/2014/main" id="{02DA8641-1963-8149-45A6-2A72B5CA78CA}"/>
              </a:ext>
            </a:extLst>
          </p:cNvPr>
          <p:cNvSpPr txBox="1">
            <a:spLocks noGrp="1"/>
          </p:cNvSpPr>
          <p:nvPr>
            <p:ph type="subTitle" idx="9"/>
          </p:nvPr>
        </p:nvSpPr>
        <p:spPr>
          <a:xfrm>
            <a:off x="-5436201" y="7535998"/>
            <a:ext cx="2432800" cy="559600"/>
          </a:xfrm>
          <a:prstGeom prst="rect">
            <a:avLst/>
          </a:prstGeom>
        </p:spPr>
        <p:txBody>
          <a:bodyPr spcFirstLastPara="1" wrap="square" lIns="121900" tIns="121900" rIns="121900" bIns="121900" anchor="ctr" anchorCtr="0">
            <a:noAutofit/>
          </a:bodyPr>
          <a:lstStyle/>
          <a:p>
            <a:pPr marL="0" indent="0"/>
            <a:r>
              <a:rPr lang="en"/>
              <a:t>DNS</a:t>
            </a:r>
            <a:endParaRPr/>
          </a:p>
        </p:txBody>
      </p:sp>
      <p:sp>
        <p:nvSpPr>
          <p:cNvPr id="705" name="Google Shape;705;p41">
            <a:extLst>
              <a:ext uri="{FF2B5EF4-FFF2-40B4-BE49-F238E27FC236}">
                <a16:creationId xmlns:a16="http://schemas.microsoft.com/office/drawing/2014/main" id="{2F67F3E5-A19A-2BA4-E8A1-0A3F1BB62840}"/>
              </a:ext>
            </a:extLst>
          </p:cNvPr>
          <p:cNvSpPr txBox="1">
            <a:spLocks noGrp="1"/>
          </p:cNvSpPr>
          <p:nvPr>
            <p:ph type="subTitle" idx="13"/>
          </p:nvPr>
        </p:nvSpPr>
        <p:spPr>
          <a:xfrm>
            <a:off x="-2432802" y="7535998"/>
            <a:ext cx="2432800" cy="559600"/>
          </a:xfrm>
          <a:prstGeom prst="rect">
            <a:avLst/>
          </a:prstGeom>
        </p:spPr>
        <p:txBody>
          <a:bodyPr spcFirstLastPara="1" wrap="square" lIns="121900" tIns="121900" rIns="121900" bIns="121900" anchor="ctr" anchorCtr="0">
            <a:noAutofit/>
          </a:bodyPr>
          <a:lstStyle/>
          <a:p>
            <a:pPr marL="0" indent="0"/>
            <a:r>
              <a:rPr lang="en"/>
              <a:t>BC</a:t>
            </a:r>
            <a:endParaRPr/>
          </a:p>
        </p:txBody>
      </p:sp>
      <p:sp>
        <p:nvSpPr>
          <p:cNvPr id="706" name="Google Shape;706;p41">
            <a:extLst>
              <a:ext uri="{FF2B5EF4-FFF2-40B4-BE49-F238E27FC236}">
                <a16:creationId xmlns:a16="http://schemas.microsoft.com/office/drawing/2014/main" id="{63C1176D-C023-930F-59AC-5B81004D3C90}"/>
              </a:ext>
            </a:extLst>
          </p:cNvPr>
          <p:cNvSpPr txBox="1">
            <a:spLocks noGrp="1"/>
          </p:cNvSpPr>
          <p:nvPr>
            <p:ph type="subTitle" idx="14"/>
          </p:nvPr>
        </p:nvSpPr>
        <p:spPr>
          <a:xfrm>
            <a:off x="5603282" y="838274"/>
            <a:ext cx="2432800" cy="559600"/>
          </a:xfrm>
          <a:prstGeom prst="rect">
            <a:avLst/>
          </a:prstGeom>
        </p:spPr>
        <p:txBody>
          <a:bodyPr spcFirstLastPara="1" wrap="square" lIns="121900" tIns="121900" rIns="121900" bIns="121900" anchor="ctr" anchorCtr="0">
            <a:noAutofit/>
          </a:bodyPr>
          <a:lstStyle/>
          <a:p>
            <a:pPr marL="0" indent="0"/>
            <a:r>
              <a:rPr lang="en"/>
              <a:t>ENS</a:t>
            </a:r>
            <a:endParaRPr/>
          </a:p>
        </p:txBody>
      </p:sp>
      <p:sp>
        <p:nvSpPr>
          <p:cNvPr id="707" name="Google Shape;707;p41">
            <a:extLst>
              <a:ext uri="{FF2B5EF4-FFF2-40B4-BE49-F238E27FC236}">
                <a16:creationId xmlns:a16="http://schemas.microsoft.com/office/drawing/2014/main" id="{47A93D0C-C040-623C-95F8-C3225FD9D45B}"/>
              </a:ext>
            </a:extLst>
          </p:cNvPr>
          <p:cNvSpPr txBox="1">
            <a:spLocks noGrp="1"/>
          </p:cNvSpPr>
          <p:nvPr>
            <p:ph type="subTitle" idx="15"/>
          </p:nvPr>
        </p:nvSpPr>
        <p:spPr>
          <a:xfrm>
            <a:off x="16274539" y="7571891"/>
            <a:ext cx="2432800" cy="559600"/>
          </a:xfrm>
          <a:prstGeom prst="rect">
            <a:avLst/>
          </a:prstGeom>
        </p:spPr>
        <p:txBody>
          <a:bodyPr spcFirstLastPara="1" wrap="square" lIns="121900" tIns="121900" rIns="121900" bIns="121900" anchor="ctr" anchorCtr="0">
            <a:noAutofit/>
          </a:bodyPr>
          <a:lstStyle/>
          <a:p>
            <a:pPr marL="0" indent="0"/>
            <a:r>
              <a:rPr lang="en"/>
              <a:t>NC</a:t>
            </a:r>
            <a:endParaRPr/>
          </a:p>
        </p:txBody>
      </p:sp>
      <p:sp>
        <p:nvSpPr>
          <p:cNvPr id="709" name="Google Shape;709;p41">
            <a:extLst>
              <a:ext uri="{FF2B5EF4-FFF2-40B4-BE49-F238E27FC236}">
                <a16:creationId xmlns:a16="http://schemas.microsoft.com/office/drawing/2014/main" id="{E47A0DF8-A02A-691F-8CC5-F19C05549D48}"/>
              </a:ext>
            </a:extLst>
          </p:cNvPr>
          <p:cNvSpPr/>
          <p:nvPr/>
        </p:nvSpPr>
        <p:spPr>
          <a:xfrm>
            <a:off x="-4790401" y="7245214"/>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0" name="Google Shape;710;p41">
            <a:extLst>
              <a:ext uri="{FF2B5EF4-FFF2-40B4-BE49-F238E27FC236}">
                <a16:creationId xmlns:a16="http://schemas.microsoft.com/office/drawing/2014/main" id="{F1AF98A0-74B7-D121-0F98-4118FCF83466}"/>
              </a:ext>
            </a:extLst>
          </p:cNvPr>
          <p:cNvSpPr/>
          <p:nvPr/>
        </p:nvSpPr>
        <p:spPr>
          <a:xfrm>
            <a:off x="-1787002" y="7245214"/>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1" name="Google Shape;711;p41">
            <a:extLst>
              <a:ext uri="{FF2B5EF4-FFF2-40B4-BE49-F238E27FC236}">
                <a16:creationId xmlns:a16="http://schemas.microsoft.com/office/drawing/2014/main" id="{558ABBF1-50ED-6E36-E1E9-1DC5447C0626}"/>
              </a:ext>
            </a:extLst>
          </p:cNvPr>
          <p:cNvSpPr/>
          <p:nvPr/>
        </p:nvSpPr>
        <p:spPr>
          <a:xfrm>
            <a:off x="6249082" y="547490"/>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2" name="Google Shape;712;p41">
            <a:extLst>
              <a:ext uri="{FF2B5EF4-FFF2-40B4-BE49-F238E27FC236}">
                <a16:creationId xmlns:a16="http://schemas.microsoft.com/office/drawing/2014/main" id="{773855EC-1892-D518-C49B-EC8F757FE654}"/>
              </a:ext>
            </a:extLst>
          </p:cNvPr>
          <p:cNvSpPr/>
          <p:nvPr/>
        </p:nvSpPr>
        <p:spPr>
          <a:xfrm>
            <a:off x="16920339" y="728110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cxnSp>
        <p:nvCxnSpPr>
          <p:cNvPr id="713" name="Google Shape;713;p41">
            <a:extLst>
              <a:ext uri="{FF2B5EF4-FFF2-40B4-BE49-F238E27FC236}">
                <a16:creationId xmlns:a16="http://schemas.microsoft.com/office/drawing/2014/main" id="{A23B45F5-25BC-208B-8AAA-28C7CB701284}"/>
              </a:ext>
            </a:extLst>
          </p:cNvPr>
          <p:cNvCxnSpPr>
            <a:stCxn id="709" idx="2"/>
            <a:endCxn id="702" idx="0"/>
          </p:cNvCxnSpPr>
          <p:nvPr/>
        </p:nvCxnSpPr>
        <p:spPr>
          <a:xfrm>
            <a:off x="-4219801" y="8386414"/>
            <a:ext cx="0" cy="756296"/>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4" name="Google Shape;714;p41">
            <a:extLst>
              <a:ext uri="{FF2B5EF4-FFF2-40B4-BE49-F238E27FC236}">
                <a16:creationId xmlns:a16="http://schemas.microsoft.com/office/drawing/2014/main" id="{936FE3C9-7478-FA21-945F-594BEDAC2BB7}"/>
              </a:ext>
            </a:extLst>
          </p:cNvPr>
          <p:cNvCxnSpPr>
            <a:stCxn id="710" idx="2"/>
            <a:endCxn id="696" idx="0"/>
          </p:cNvCxnSpPr>
          <p:nvPr/>
        </p:nvCxnSpPr>
        <p:spPr>
          <a:xfrm>
            <a:off x="-1216402" y="8386414"/>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5" name="Google Shape;715;p41">
            <a:extLst>
              <a:ext uri="{FF2B5EF4-FFF2-40B4-BE49-F238E27FC236}">
                <a16:creationId xmlns:a16="http://schemas.microsoft.com/office/drawing/2014/main" id="{E0B33CD2-68FD-CB93-5B50-B79D61677B1D}"/>
              </a:ext>
            </a:extLst>
          </p:cNvPr>
          <p:cNvCxnSpPr>
            <a:stCxn id="711" idx="2"/>
            <a:endCxn id="700" idx="0"/>
          </p:cNvCxnSpPr>
          <p:nvPr/>
        </p:nvCxnSpPr>
        <p:spPr>
          <a:xfrm>
            <a:off x="6819682" y="1688690"/>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6" name="Google Shape;716;p41">
            <a:extLst>
              <a:ext uri="{FF2B5EF4-FFF2-40B4-BE49-F238E27FC236}">
                <a16:creationId xmlns:a16="http://schemas.microsoft.com/office/drawing/2014/main" id="{9FC1459C-8773-5694-2BBE-972059C14244}"/>
              </a:ext>
            </a:extLst>
          </p:cNvPr>
          <p:cNvCxnSpPr>
            <a:stCxn id="712" idx="2"/>
            <a:endCxn id="699" idx="0"/>
          </p:cNvCxnSpPr>
          <p:nvPr/>
        </p:nvCxnSpPr>
        <p:spPr>
          <a:xfrm>
            <a:off x="17490939" y="842230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sp>
        <p:nvSpPr>
          <p:cNvPr id="4" name="TextBox 3">
            <a:extLst>
              <a:ext uri="{FF2B5EF4-FFF2-40B4-BE49-F238E27FC236}">
                <a16:creationId xmlns:a16="http://schemas.microsoft.com/office/drawing/2014/main" id="{C99F3C7D-218C-B304-08EE-71DC4152E472}"/>
              </a:ext>
            </a:extLst>
          </p:cNvPr>
          <p:cNvSpPr txBox="1"/>
          <p:nvPr/>
        </p:nvSpPr>
        <p:spPr>
          <a:xfrm>
            <a:off x="729855" y="3187629"/>
            <a:ext cx="4742477" cy="1384995"/>
          </a:xfrm>
          <a:prstGeom prst="rect">
            <a:avLst/>
          </a:prstGeom>
          <a:noFill/>
        </p:spPr>
        <p:txBody>
          <a:bodyPr wrap="square" rtlCol="0">
            <a:spAutoFit/>
          </a:bodyPr>
          <a:lstStyle/>
          <a:p>
            <a:pPr lvl="0">
              <a:buClr>
                <a:srgbClr val="263238"/>
              </a:buClr>
              <a:buSzPts val="1100"/>
              <a:defRPr/>
            </a:pPr>
            <a:r>
              <a:rPr lang="en-US" sz="2000" b="1" dirty="0">
                <a:solidFill>
                  <a:schemeClr val="bg1"/>
                </a:solidFill>
                <a:latin typeface="Titillium Web" pitchFamily="2" charset="77"/>
              </a:rPr>
              <a:t>The Ethereum Naming System (ENS) </a:t>
            </a:r>
            <a:r>
              <a:rPr lang="en-US" sz="1600" dirty="0">
                <a:solidFill>
                  <a:schemeClr val="bg1"/>
                </a:solidFill>
                <a:latin typeface="Titillium Web" pitchFamily="2" charset="77"/>
              </a:rPr>
              <a:t>is a decentralized naming protocol built on Ethereum that allows the registration and management of human-readable domain names mapped to Ethereum addresses.</a:t>
            </a:r>
            <a:endParaRPr lang="en-US" sz="1400" kern="0" dirty="0">
              <a:solidFill>
                <a:schemeClr val="bg1"/>
              </a:solidFill>
              <a:latin typeface="Titillium Web" pitchFamily="2" charset="77"/>
              <a:sym typeface="Titillium Web"/>
            </a:endParaRPr>
          </a:p>
        </p:txBody>
      </p:sp>
      <p:pic>
        <p:nvPicPr>
          <p:cNvPr id="6" name="Picture 5" descr="A cartoon cat with a pink diamond above it&#10;&#10;AI-generated content may be incorrect.">
            <a:extLst>
              <a:ext uri="{FF2B5EF4-FFF2-40B4-BE49-F238E27FC236}">
                <a16:creationId xmlns:a16="http://schemas.microsoft.com/office/drawing/2014/main" id="{8249B330-902F-66A1-38E4-F32EBCEA97A5}"/>
              </a:ext>
            </a:extLst>
          </p:cNvPr>
          <p:cNvPicPr>
            <a:picLocks noChangeAspect="1"/>
          </p:cNvPicPr>
          <p:nvPr/>
        </p:nvPicPr>
        <p:blipFill>
          <a:blip r:embed="rId3"/>
          <a:stretch>
            <a:fillRect/>
          </a:stretch>
        </p:blipFill>
        <p:spPr>
          <a:xfrm>
            <a:off x="729855" y="5075101"/>
            <a:ext cx="1381918" cy="1381918"/>
          </a:xfrm>
          <a:prstGeom prst="roundRect">
            <a:avLst/>
          </a:prstGeom>
        </p:spPr>
      </p:pic>
      <p:pic>
        <p:nvPicPr>
          <p:cNvPr id="8" name="Picture 7">
            <a:extLst>
              <a:ext uri="{FF2B5EF4-FFF2-40B4-BE49-F238E27FC236}">
                <a16:creationId xmlns:a16="http://schemas.microsoft.com/office/drawing/2014/main" id="{AA0141B9-E091-0B24-987F-36CC50519F4A}"/>
              </a:ext>
            </a:extLst>
          </p:cNvPr>
          <p:cNvPicPr>
            <a:picLocks noChangeAspect="1"/>
          </p:cNvPicPr>
          <p:nvPr/>
        </p:nvPicPr>
        <p:blipFill>
          <a:blip r:embed="rId4">
            <a:duotone>
              <a:prstClr val="black"/>
              <a:schemeClr val="accent1">
                <a:tint val="45000"/>
                <a:satMod val="400000"/>
              </a:schemeClr>
            </a:duotone>
          </a:blip>
          <a:stretch>
            <a:fillRect/>
          </a:stretch>
        </p:blipFill>
        <p:spPr>
          <a:xfrm>
            <a:off x="9217121" y="4899904"/>
            <a:ext cx="1465201" cy="1465201"/>
          </a:xfrm>
          <a:prstGeom prst="ellipse">
            <a:avLst/>
          </a:prstGeom>
        </p:spPr>
      </p:pic>
      <p:pic>
        <p:nvPicPr>
          <p:cNvPr id="10" name="Picture 9" descr="A pink diamond with black lines&#10;&#10;AI-generated content may be incorrect.">
            <a:extLst>
              <a:ext uri="{FF2B5EF4-FFF2-40B4-BE49-F238E27FC236}">
                <a16:creationId xmlns:a16="http://schemas.microsoft.com/office/drawing/2014/main" id="{3523D6B0-0C18-C4AD-2DDF-3D7B6B1E5F54}"/>
              </a:ext>
            </a:extLst>
          </p:cNvPr>
          <p:cNvPicPr>
            <a:picLocks noChangeAspect="1"/>
          </p:cNvPicPr>
          <p:nvPr/>
        </p:nvPicPr>
        <p:blipFill>
          <a:blip r:embed="rId5"/>
          <a:stretch>
            <a:fillRect/>
          </a:stretch>
        </p:blipFill>
        <p:spPr>
          <a:xfrm>
            <a:off x="3198367" y="5075101"/>
            <a:ext cx="1381918" cy="1381918"/>
          </a:xfrm>
          <a:prstGeom prst="roundRect">
            <a:avLst/>
          </a:prstGeom>
        </p:spPr>
      </p:pic>
    </p:spTree>
    <p:extLst>
      <p:ext uri="{BB962C8B-B14F-4D97-AF65-F5344CB8AC3E}">
        <p14:creationId xmlns:p14="http://schemas.microsoft.com/office/powerpoint/2010/main" val="36327872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9" presetClass="entr" presetSubtype="0" decel="10000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p:cTn id="12" dur="500" fill="hold"/>
                                        <p:tgtEl>
                                          <p:spTgt spid="6"/>
                                        </p:tgtEl>
                                        <p:attrNameLst>
                                          <p:attrName>ppt_w</p:attrName>
                                        </p:attrNameLst>
                                      </p:cBhvr>
                                      <p:tavLst>
                                        <p:tav tm="0">
                                          <p:val>
                                            <p:fltVal val="0"/>
                                          </p:val>
                                        </p:tav>
                                        <p:tav tm="100000">
                                          <p:val>
                                            <p:strVal val="#ppt_w"/>
                                          </p:val>
                                        </p:tav>
                                      </p:tavLst>
                                    </p:anim>
                                    <p:anim calcmode="lin" valueType="num">
                                      <p:cBhvr>
                                        <p:cTn id="13" dur="500" fill="hold"/>
                                        <p:tgtEl>
                                          <p:spTgt spid="6"/>
                                        </p:tgtEl>
                                        <p:attrNameLst>
                                          <p:attrName>ppt_h</p:attrName>
                                        </p:attrNameLst>
                                      </p:cBhvr>
                                      <p:tavLst>
                                        <p:tav tm="0">
                                          <p:val>
                                            <p:fltVal val="0"/>
                                          </p:val>
                                        </p:tav>
                                        <p:tav tm="100000">
                                          <p:val>
                                            <p:strVal val="#ppt_h"/>
                                          </p:val>
                                        </p:tav>
                                      </p:tavLst>
                                    </p:anim>
                                    <p:anim calcmode="lin" valueType="num">
                                      <p:cBhvr>
                                        <p:cTn id="14" dur="500" fill="hold"/>
                                        <p:tgtEl>
                                          <p:spTgt spid="6"/>
                                        </p:tgtEl>
                                        <p:attrNameLst>
                                          <p:attrName>style.rotation</p:attrName>
                                        </p:attrNameLst>
                                      </p:cBhvr>
                                      <p:tavLst>
                                        <p:tav tm="0">
                                          <p:val>
                                            <p:fltVal val="360"/>
                                          </p:val>
                                        </p:tav>
                                        <p:tav tm="100000">
                                          <p:val>
                                            <p:fltVal val="0"/>
                                          </p:val>
                                        </p:tav>
                                      </p:tavLst>
                                    </p:anim>
                                    <p:animEffect transition="in" filter="fade">
                                      <p:cBhvr>
                                        <p:cTn id="15" dur="500"/>
                                        <p:tgtEl>
                                          <p:spTgt spid="6"/>
                                        </p:tgtEl>
                                      </p:cBhvr>
                                    </p:animEffect>
                                  </p:childTnLst>
                                </p:cTn>
                              </p:par>
                              <p:par>
                                <p:cTn id="16" presetID="49" presetClass="entr" presetSubtype="0" decel="10000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p:cTn id="18" dur="500" fill="hold"/>
                                        <p:tgtEl>
                                          <p:spTgt spid="10"/>
                                        </p:tgtEl>
                                        <p:attrNameLst>
                                          <p:attrName>ppt_w</p:attrName>
                                        </p:attrNameLst>
                                      </p:cBhvr>
                                      <p:tavLst>
                                        <p:tav tm="0">
                                          <p:val>
                                            <p:fltVal val="0"/>
                                          </p:val>
                                        </p:tav>
                                        <p:tav tm="100000">
                                          <p:val>
                                            <p:strVal val="#ppt_w"/>
                                          </p:val>
                                        </p:tav>
                                      </p:tavLst>
                                    </p:anim>
                                    <p:anim calcmode="lin" valueType="num">
                                      <p:cBhvr>
                                        <p:cTn id="19" dur="500" fill="hold"/>
                                        <p:tgtEl>
                                          <p:spTgt spid="10"/>
                                        </p:tgtEl>
                                        <p:attrNameLst>
                                          <p:attrName>ppt_h</p:attrName>
                                        </p:attrNameLst>
                                      </p:cBhvr>
                                      <p:tavLst>
                                        <p:tav tm="0">
                                          <p:val>
                                            <p:fltVal val="0"/>
                                          </p:val>
                                        </p:tav>
                                        <p:tav tm="100000">
                                          <p:val>
                                            <p:strVal val="#ppt_h"/>
                                          </p:val>
                                        </p:tav>
                                      </p:tavLst>
                                    </p:anim>
                                    <p:anim calcmode="lin" valueType="num">
                                      <p:cBhvr>
                                        <p:cTn id="20" dur="500" fill="hold"/>
                                        <p:tgtEl>
                                          <p:spTgt spid="10"/>
                                        </p:tgtEl>
                                        <p:attrNameLst>
                                          <p:attrName>style.rotation</p:attrName>
                                        </p:attrNameLst>
                                      </p:cBhvr>
                                      <p:tavLst>
                                        <p:tav tm="0">
                                          <p:val>
                                            <p:fltVal val="360"/>
                                          </p:val>
                                        </p:tav>
                                        <p:tav tm="100000">
                                          <p:val>
                                            <p:fltVal val="0"/>
                                          </p:val>
                                        </p:tav>
                                      </p:tavLst>
                                    </p:anim>
                                    <p:animEffect transition="in" filter="fade">
                                      <p:cBhvr>
                                        <p:cTn id="2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95">
          <a:extLst>
            <a:ext uri="{FF2B5EF4-FFF2-40B4-BE49-F238E27FC236}">
              <a16:creationId xmlns:a16="http://schemas.microsoft.com/office/drawing/2014/main" id="{581B5748-CED8-5722-6E18-C3FAD8754828}"/>
            </a:ext>
          </a:extLst>
        </p:cNvPr>
        <p:cNvGrpSpPr/>
        <p:nvPr/>
      </p:nvGrpSpPr>
      <p:grpSpPr>
        <a:xfrm>
          <a:off x="0" y="0"/>
          <a:ext cx="0" cy="0"/>
          <a:chOff x="0" y="0"/>
          <a:chExt cx="0" cy="0"/>
        </a:xfrm>
      </p:grpSpPr>
      <p:sp>
        <p:nvSpPr>
          <p:cNvPr id="696" name="Google Shape;696;p41">
            <a:extLst>
              <a:ext uri="{FF2B5EF4-FFF2-40B4-BE49-F238E27FC236}">
                <a16:creationId xmlns:a16="http://schemas.microsoft.com/office/drawing/2014/main" id="{1BFB1D78-89AB-02B1-D721-833E88175304}"/>
              </a:ext>
            </a:extLst>
          </p:cNvPr>
          <p:cNvSpPr txBox="1">
            <a:spLocks noGrp="1"/>
          </p:cNvSpPr>
          <p:nvPr>
            <p:ph type="subTitle" idx="3"/>
          </p:nvPr>
        </p:nvSpPr>
        <p:spPr>
          <a:xfrm>
            <a:off x="3573107" y="424370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Blockchain</a:t>
            </a:r>
            <a:endParaRPr/>
          </a:p>
        </p:txBody>
      </p:sp>
      <p:sp>
        <p:nvSpPr>
          <p:cNvPr id="697" name="Google Shape;697;p41">
            <a:extLst>
              <a:ext uri="{FF2B5EF4-FFF2-40B4-BE49-F238E27FC236}">
                <a16:creationId xmlns:a16="http://schemas.microsoft.com/office/drawing/2014/main" id="{27C07F4F-16F8-E299-4E98-7C2BE176F5A7}"/>
              </a:ext>
            </a:extLst>
          </p:cNvPr>
          <p:cNvSpPr txBox="1">
            <a:spLocks noGrp="1"/>
          </p:cNvSpPr>
          <p:nvPr>
            <p:ph type="subTitle" idx="4"/>
          </p:nvPr>
        </p:nvSpPr>
        <p:spPr>
          <a:xfrm>
            <a:off x="3573109" y="489426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Blockchain Technology</a:t>
            </a:r>
            <a:endParaRPr/>
          </a:p>
        </p:txBody>
      </p:sp>
      <p:sp>
        <p:nvSpPr>
          <p:cNvPr id="698" name="Google Shape;698;p41">
            <a:extLst>
              <a:ext uri="{FF2B5EF4-FFF2-40B4-BE49-F238E27FC236}">
                <a16:creationId xmlns:a16="http://schemas.microsoft.com/office/drawing/2014/main" id="{665F6F33-7283-79A4-9E2E-FDC8932686F5}"/>
              </a:ext>
            </a:extLst>
          </p:cNvPr>
          <p:cNvSpPr txBox="1">
            <a:spLocks noGrp="1"/>
          </p:cNvSpPr>
          <p:nvPr>
            <p:ph type="subTitle" idx="6"/>
          </p:nvPr>
        </p:nvSpPr>
        <p:spPr>
          <a:xfrm>
            <a:off x="6186220" y="489426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Ethereum Naming System</a:t>
            </a:r>
            <a:endParaRPr/>
          </a:p>
        </p:txBody>
      </p:sp>
      <p:sp>
        <p:nvSpPr>
          <p:cNvPr id="699" name="Google Shape;699;p41">
            <a:extLst>
              <a:ext uri="{FF2B5EF4-FFF2-40B4-BE49-F238E27FC236}">
                <a16:creationId xmlns:a16="http://schemas.microsoft.com/office/drawing/2014/main" id="{1FE6B9A8-A5EE-34F6-9A60-2861C5281CAE}"/>
              </a:ext>
            </a:extLst>
          </p:cNvPr>
          <p:cNvSpPr txBox="1">
            <a:spLocks noGrp="1"/>
          </p:cNvSpPr>
          <p:nvPr>
            <p:ph type="subTitle" idx="7"/>
          </p:nvPr>
        </p:nvSpPr>
        <p:spPr>
          <a:xfrm>
            <a:off x="8799319" y="424370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err="1"/>
              <a:t>Namecoin</a:t>
            </a:r>
            <a:endParaRPr/>
          </a:p>
        </p:txBody>
      </p:sp>
      <p:sp>
        <p:nvSpPr>
          <p:cNvPr id="700" name="Google Shape;700;p41">
            <a:extLst>
              <a:ext uri="{FF2B5EF4-FFF2-40B4-BE49-F238E27FC236}">
                <a16:creationId xmlns:a16="http://schemas.microsoft.com/office/drawing/2014/main" id="{712F22C7-4571-D1C5-0219-094DDD283A85}"/>
              </a:ext>
            </a:extLst>
          </p:cNvPr>
          <p:cNvSpPr txBox="1">
            <a:spLocks noGrp="1"/>
          </p:cNvSpPr>
          <p:nvPr>
            <p:ph type="subTitle" idx="5"/>
          </p:nvPr>
        </p:nvSpPr>
        <p:spPr>
          <a:xfrm>
            <a:off x="6186212" y="424370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ENS</a:t>
            </a:r>
            <a:endParaRPr/>
          </a:p>
        </p:txBody>
      </p:sp>
      <p:sp>
        <p:nvSpPr>
          <p:cNvPr id="701" name="Google Shape;701;p41">
            <a:extLst>
              <a:ext uri="{FF2B5EF4-FFF2-40B4-BE49-F238E27FC236}">
                <a16:creationId xmlns:a16="http://schemas.microsoft.com/office/drawing/2014/main" id="{15C5AC0B-9BF7-6D69-540D-71F45D6F0491}"/>
              </a:ext>
            </a:extLst>
          </p:cNvPr>
          <p:cNvSpPr txBox="1">
            <a:spLocks noGrp="1"/>
          </p:cNvSpPr>
          <p:nvPr>
            <p:ph type="subTitle" idx="8"/>
          </p:nvPr>
        </p:nvSpPr>
        <p:spPr>
          <a:xfrm>
            <a:off x="8799329" y="489426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err="1"/>
              <a:t>Namecoin</a:t>
            </a:r>
            <a:endParaRPr/>
          </a:p>
        </p:txBody>
      </p:sp>
      <p:sp>
        <p:nvSpPr>
          <p:cNvPr id="702" name="Google Shape;702;p41">
            <a:extLst>
              <a:ext uri="{FF2B5EF4-FFF2-40B4-BE49-F238E27FC236}">
                <a16:creationId xmlns:a16="http://schemas.microsoft.com/office/drawing/2014/main" id="{0FDF3193-53C2-A039-7290-BDFF8293633D}"/>
              </a:ext>
            </a:extLst>
          </p:cNvPr>
          <p:cNvSpPr txBox="1">
            <a:spLocks noGrp="1"/>
          </p:cNvSpPr>
          <p:nvPr>
            <p:ph type="subTitle" idx="1"/>
          </p:nvPr>
        </p:nvSpPr>
        <p:spPr>
          <a:xfrm>
            <a:off x="960000" y="424370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DNS</a:t>
            </a:r>
            <a:endParaRPr/>
          </a:p>
        </p:txBody>
      </p:sp>
      <p:sp>
        <p:nvSpPr>
          <p:cNvPr id="703" name="Google Shape;703;p41">
            <a:extLst>
              <a:ext uri="{FF2B5EF4-FFF2-40B4-BE49-F238E27FC236}">
                <a16:creationId xmlns:a16="http://schemas.microsoft.com/office/drawing/2014/main" id="{2C4FBC8F-D686-1DCF-3890-C05123FEB627}"/>
              </a:ext>
            </a:extLst>
          </p:cNvPr>
          <p:cNvSpPr txBox="1">
            <a:spLocks noGrp="1"/>
          </p:cNvSpPr>
          <p:nvPr>
            <p:ph type="subTitle" idx="2"/>
          </p:nvPr>
        </p:nvSpPr>
        <p:spPr>
          <a:xfrm>
            <a:off x="960000" y="489426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Domain Name System</a:t>
            </a:r>
            <a:endParaRPr/>
          </a:p>
        </p:txBody>
      </p:sp>
      <p:sp>
        <p:nvSpPr>
          <p:cNvPr id="704" name="Google Shape;704;p41">
            <a:extLst>
              <a:ext uri="{FF2B5EF4-FFF2-40B4-BE49-F238E27FC236}">
                <a16:creationId xmlns:a16="http://schemas.microsoft.com/office/drawing/2014/main" id="{A7261235-DABF-E050-F2A3-4A3B6D7E60B4}"/>
              </a:ext>
            </a:extLst>
          </p:cNvPr>
          <p:cNvSpPr txBox="1">
            <a:spLocks noGrp="1"/>
          </p:cNvSpPr>
          <p:nvPr>
            <p:ph type="subTitle" idx="9"/>
          </p:nvPr>
        </p:nvSpPr>
        <p:spPr>
          <a:xfrm>
            <a:off x="960000" y="2679851"/>
            <a:ext cx="2432800" cy="559600"/>
          </a:xfrm>
          <a:prstGeom prst="rect">
            <a:avLst/>
          </a:prstGeom>
        </p:spPr>
        <p:txBody>
          <a:bodyPr spcFirstLastPara="1" wrap="square" lIns="121900" tIns="121900" rIns="121900" bIns="121900" anchor="ctr" anchorCtr="0">
            <a:noAutofit/>
          </a:bodyPr>
          <a:lstStyle/>
          <a:p>
            <a:pPr marL="0" indent="0"/>
            <a:r>
              <a:rPr lang="en"/>
              <a:t>DNS</a:t>
            </a:r>
            <a:endParaRPr/>
          </a:p>
        </p:txBody>
      </p:sp>
      <p:sp>
        <p:nvSpPr>
          <p:cNvPr id="705" name="Google Shape;705;p41">
            <a:extLst>
              <a:ext uri="{FF2B5EF4-FFF2-40B4-BE49-F238E27FC236}">
                <a16:creationId xmlns:a16="http://schemas.microsoft.com/office/drawing/2014/main" id="{1A250B27-3815-E91B-6FB0-9A0DE0953D8E}"/>
              </a:ext>
            </a:extLst>
          </p:cNvPr>
          <p:cNvSpPr txBox="1">
            <a:spLocks noGrp="1"/>
          </p:cNvSpPr>
          <p:nvPr>
            <p:ph type="subTitle" idx="13"/>
          </p:nvPr>
        </p:nvSpPr>
        <p:spPr>
          <a:xfrm>
            <a:off x="3573107" y="2679851"/>
            <a:ext cx="2432800" cy="559600"/>
          </a:xfrm>
          <a:prstGeom prst="rect">
            <a:avLst/>
          </a:prstGeom>
        </p:spPr>
        <p:txBody>
          <a:bodyPr spcFirstLastPara="1" wrap="square" lIns="121900" tIns="121900" rIns="121900" bIns="121900" anchor="ctr" anchorCtr="0">
            <a:noAutofit/>
          </a:bodyPr>
          <a:lstStyle/>
          <a:p>
            <a:pPr marL="0" indent="0"/>
            <a:r>
              <a:rPr lang="en"/>
              <a:t>BC</a:t>
            </a:r>
            <a:endParaRPr/>
          </a:p>
        </p:txBody>
      </p:sp>
      <p:sp>
        <p:nvSpPr>
          <p:cNvPr id="706" name="Google Shape;706;p41">
            <a:extLst>
              <a:ext uri="{FF2B5EF4-FFF2-40B4-BE49-F238E27FC236}">
                <a16:creationId xmlns:a16="http://schemas.microsoft.com/office/drawing/2014/main" id="{D3CA84ED-AF30-23A4-88D4-FA2A26A61D0D}"/>
              </a:ext>
            </a:extLst>
          </p:cNvPr>
          <p:cNvSpPr txBox="1">
            <a:spLocks noGrp="1"/>
          </p:cNvSpPr>
          <p:nvPr>
            <p:ph type="subTitle" idx="14"/>
          </p:nvPr>
        </p:nvSpPr>
        <p:spPr>
          <a:xfrm>
            <a:off x="6186212" y="2679851"/>
            <a:ext cx="2432800" cy="559600"/>
          </a:xfrm>
          <a:prstGeom prst="rect">
            <a:avLst/>
          </a:prstGeom>
        </p:spPr>
        <p:txBody>
          <a:bodyPr spcFirstLastPara="1" wrap="square" lIns="121900" tIns="121900" rIns="121900" bIns="121900" anchor="ctr" anchorCtr="0">
            <a:noAutofit/>
          </a:bodyPr>
          <a:lstStyle/>
          <a:p>
            <a:pPr marL="0" indent="0"/>
            <a:r>
              <a:rPr lang="en"/>
              <a:t>ENS</a:t>
            </a:r>
            <a:endParaRPr/>
          </a:p>
        </p:txBody>
      </p:sp>
      <p:sp>
        <p:nvSpPr>
          <p:cNvPr id="707" name="Google Shape;707;p41">
            <a:extLst>
              <a:ext uri="{FF2B5EF4-FFF2-40B4-BE49-F238E27FC236}">
                <a16:creationId xmlns:a16="http://schemas.microsoft.com/office/drawing/2014/main" id="{5BC40B40-6D2F-7E5E-CFD6-A6E96818D61B}"/>
              </a:ext>
            </a:extLst>
          </p:cNvPr>
          <p:cNvSpPr txBox="1">
            <a:spLocks noGrp="1"/>
          </p:cNvSpPr>
          <p:nvPr>
            <p:ph type="subTitle" idx="15"/>
          </p:nvPr>
        </p:nvSpPr>
        <p:spPr>
          <a:xfrm>
            <a:off x="8799319" y="2679851"/>
            <a:ext cx="2432800" cy="559600"/>
          </a:xfrm>
          <a:prstGeom prst="rect">
            <a:avLst/>
          </a:prstGeom>
        </p:spPr>
        <p:txBody>
          <a:bodyPr spcFirstLastPara="1" wrap="square" lIns="121900" tIns="121900" rIns="121900" bIns="121900" anchor="ctr" anchorCtr="0">
            <a:noAutofit/>
          </a:bodyPr>
          <a:lstStyle/>
          <a:p>
            <a:pPr marL="0" indent="0"/>
            <a:r>
              <a:rPr lang="en"/>
              <a:t>NC</a:t>
            </a:r>
            <a:endParaRPr/>
          </a:p>
        </p:txBody>
      </p:sp>
      <p:sp>
        <p:nvSpPr>
          <p:cNvPr id="709" name="Google Shape;709;p41">
            <a:extLst>
              <a:ext uri="{FF2B5EF4-FFF2-40B4-BE49-F238E27FC236}">
                <a16:creationId xmlns:a16="http://schemas.microsoft.com/office/drawing/2014/main" id="{663329CD-EE24-6FF3-A1B2-24FADBB424EE}"/>
              </a:ext>
            </a:extLst>
          </p:cNvPr>
          <p:cNvSpPr/>
          <p:nvPr/>
        </p:nvSpPr>
        <p:spPr>
          <a:xfrm>
            <a:off x="1605800" y="238906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0" name="Google Shape;710;p41">
            <a:extLst>
              <a:ext uri="{FF2B5EF4-FFF2-40B4-BE49-F238E27FC236}">
                <a16:creationId xmlns:a16="http://schemas.microsoft.com/office/drawing/2014/main" id="{6E67B722-BC6A-9230-1E7B-9CFDB19B0FFE}"/>
              </a:ext>
            </a:extLst>
          </p:cNvPr>
          <p:cNvSpPr/>
          <p:nvPr/>
        </p:nvSpPr>
        <p:spPr>
          <a:xfrm>
            <a:off x="4218907" y="238906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1" name="Google Shape;711;p41">
            <a:extLst>
              <a:ext uri="{FF2B5EF4-FFF2-40B4-BE49-F238E27FC236}">
                <a16:creationId xmlns:a16="http://schemas.microsoft.com/office/drawing/2014/main" id="{2D3F1844-79A1-A72C-291A-FBA0B64E5BC9}"/>
              </a:ext>
            </a:extLst>
          </p:cNvPr>
          <p:cNvSpPr/>
          <p:nvPr/>
        </p:nvSpPr>
        <p:spPr>
          <a:xfrm>
            <a:off x="6832012" y="238906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2" name="Google Shape;712;p41">
            <a:extLst>
              <a:ext uri="{FF2B5EF4-FFF2-40B4-BE49-F238E27FC236}">
                <a16:creationId xmlns:a16="http://schemas.microsoft.com/office/drawing/2014/main" id="{7C9EF56F-7F11-BCBE-2BB7-0FD9C1B3E8FF}"/>
              </a:ext>
            </a:extLst>
          </p:cNvPr>
          <p:cNvSpPr/>
          <p:nvPr/>
        </p:nvSpPr>
        <p:spPr>
          <a:xfrm>
            <a:off x="9445119" y="238906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cxnSp>
        <p:nvCxnSpPr>
          <p:cNvPr id="713" name="Google Shape;713;p41">
            <a:extLst>
              <a:ext uri="{FF2B5EF4-FFF2-40B4-BE49-F238E27FC236}">
                <a16:creationId xmlns:a16="http://schemas.microsoft.com/office/drawing/2014/main" id="{B05D7B3B-1752-2D4A-CBFA-19DB5ABC625E}"/>
              </a:ext>
            </a:extLst>
          </p:cNvPr>
          <p:cNvCxnSpPr>
            <a:stCxn id="709" idx="2"/>
            <a:endCxn id="702" idx="0"/>
          </p:cNvCxnSpPr>
          <p:nvPr/>
        </p:nvCxnSpPr>
        <p:spPr>
          <a:xfrm>
            <a:off x="2176400" y="353026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4" name="Google Shape;714;p41">
            <a:extLst>
              <a:ext uri="{FF2B5EF4-FFF2-40B4-BE49-F238E27FC236}">
                <a16:creationId xmlns:a16="http://schemas.microsoft.com/office/drawing/2014/main" id="{BCFB9556-EF54-A653-593C-28C88F6D2672}"/>
              </a:ext>
            </a:extLst>
          </p:cNvPr>
          <p:cNvCxnSpPr>
            <a:stCxn id="710" idx="2"/>
            <a:endCxn id="696" idx="0"/>
          </p:cNvCxnSpPr>
          <p:nvPr/>
        </p:nvCxnSpPr>
        <p:spPr>
          <a:xfrm>
            <a:off x="4789507" y="353026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5" name="Google Shape;715;p41">
            <a:extLst>
              <a:ext uri="{FF2B5EF4-FFF2-40B4-BE49-F238E27FC236}">
                <a16:creationId xmlns:a16="http://schemas.microsoft.com/office/drawing/2014/main" id="{B2680F84-6AD6-EF57-17E6-45271AFBB187}"/>
              </a:ext>
            </a:extLst>
          </p:cNvPr>
          <p:cNvCxnSpPr>
            <a:stCxn id="711" idx="2"/>
            <a:endCxn id="700" idx="0"/>
          </p:cNvCxnSpPr>
          <p:nvPr/>
        </p:nvCxnSpPr>
        <p:spPr>
          <a:xfrm>
            <a:off x="7402612" y="353026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6" name="Google Shape;716;p41">
            <a:extLst>
              <a:ext uri="{FF2B5EF4-FFF2-40B4-BE49-F238E27FC236}">
                <a16:creationId xmlns:a16="http://schemas.microsoft.com/office/drawing/2014/main" id="{37EE9E62-2F44-62F7-307B-CA2BFC38A229}"/>
              </a:ext>
            </a:extLst>
          </p:cNvPr>
          <p:cNvCxnSpPr>
            <a:stCxn id="712" idx="2"/>
            <a:endCxn id="699" idx="0"/>
          </p:cNvCxnSpPr>
          <p:nvPr/>
        </p:nvCxnSpPr>
        <p:spPr>
          <a:xfrm>
            <a:off x="10015719" y="353026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spTree>
    <p:extLst>
      <p:ext uri="{BB962C8B-B14F-4D97-AF65-F5344CB8AC3E}">
        <p14:creationId xmlns:p14="http://schemas.microsoft.com/office/powerpoint/2010/main" val="38214180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95">
          <a:extLst>
            <a:ext uri="{FF2B5EF4-FFF2-40B4-BE49-F238E27FC236}">
              <a16:creationId xmlns:a16="http://schemas.microsoft.com/office/drawing/2014/main" id="{81CFCD88-6D4C-0BDD-87CC-A5EB1AA7EDD5}"/>
            </a:ext>
          </a:extLst>
        </p:cNvPr>
        <p:cNvGrpSpPr/>
        <p:nvPr/>
      </p:nvGrpSpPr>
      <p:grpSpPr>
        <a:xfrm>
          <a:off x="0" y="0"/>
          <a:ext cx="0" cy="0"/>
          <a:chOff x="0" y="0"/>
          <a:chExt cx="0" cy="0"/>
        </a:xfrm>
      </p:grpSpPr>
      <p:sp>
        <p:nvSpPr>
          <p:cNvPr id="696" name="Google Shape;696;p41">
            <a:extLst>
              <a:ext uri="{FF2B5EF4-FFF2-40B4-BE49-F238E27FC236}">
                <a16:creationId xmlns:a16="http://schemas.microsoft.com/office/drawing/2014/main" id="{57819BFE-69B5-94BB-9409-98BC5022D6F5}"/>
              </a:ext>
            </a:extLst>
          </p:cNvPr>
          <p:cNvSpPr txBox="1">
            <a:spLocks noGrp="1"/>
          </p:cNvSpPr>
          <p:nvPr>
            <p:ph type="subTitle" idx="3"/>
          </p:nvPr>
        </p:nvSpPr>
        <p:spPr>
          <a:xfrm>
            <a:off x="-5796636" y="9150028"/>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Blockchain</a:t>
            </a:r>
            <a:endParaRPr/>
          </a:p>
        </p:txBody>
      </p:sp>
      <p:sp>
        <p:nvSpPr>
          <p:cNvPr id="697" name="Google Shape;697;p41">
            <a:extLst>
              <a:ext uri="{FF2B5EF4-FFF2-40B4-BE49-F238E27FC236}">
                <a16:creationId xmlns:a16="http://schemas.microsoft.com/office/drawing/2014/main" id="{ED47229C-0AAF-2F82-5E0C-5DCC8A5476D0}"/>
              </a:ext>
            </a:extLst>
          </p:cNvPr>
          <p:cNvSpPr txBox="1">
            <a:spLocks noGrp="1"/>
          </p:cNvSpPr>
          <p:nvPr>
            <p:ph type="subTitle" idx="4"/>
          </p:nvPr>
        </p:nvSpPr>
        <p:spPr>
          <a:xfrm>
            <a:off x="-5796634" y="9800595"/>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Blockchain Technology</a:t>
            </a:r>
            <a:endParaRPr/>
          </a:p>
        </p:txBody>
      </p:sp>
      <p:sp>
        <p:nvSpPr>
          <p:cNvPr id="698" name="Google Shape;698;p41">
            <a:extLst>
              <a:ext uri="{FF2B5EF4-FFF2-40B4-BE49-F238E27FC236}">
                <a16:creationId xmlns:a16="http://schemas.microsoft.com/office/drawing/2014/main" id="{4443F56D-6A0B-800E-0C38-A93D307A3ECB}"/>
              </a:ext>
            </a:extLst>
          </p:cNvPr>
          <p:cNvSpPr txBox="1">
            <a:spLocks noGrp="1"/>
          </p:cNvSpPr>
          <p:nvPr>
            <p:ph type="subTitle" idx="6"/>
          </p:nvPr>
        </p:nvSpPr>
        <p:spPr>
          <a:xfrm>
            <a:off x="-3183523" y="9800595"/>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Ethereum Naming System</a:t>
            </a:r>
            <a:endParaRPr/>
          </a:p>
        </p:txBody>
      </p:sp>
      <p:sp>
        <p:nvSpPr>
          <p:cNvPr id="699" name="Google Shape;699;p41">
            <a:extLst>
              <a:ext uri="{FF2B5EF4-FFF2-40B4-BE49-F238E27FC236}">
                <a16:creationId xmlns:a16="http://schemas.microsoft.com/office/drawing/2014/main" id="{5941F165-6C92-B9F1-92B9-6A757F9F8A1A}"/>
              </a:ext>
            </a:extLst>
          </p:cNvPr>
          <p:cNvSpPr txBox="1">
            <a:spLocks noGrp="1"/>
          </p:cNvSpPr>
          <p:nvPr>
            <p:ph type="subTitle" idx="7"/>
          </p:nvPr>
        </p:nvSpPr>
        <p:spPr>
          <a:xfrm>
            <a:off x="8860275" y="2402624"/>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err="1"/>
              <a:t>Namecoin</a:t>
            </a:r>
            <a:endParaRPr/>
          </a:p>
        </p:txBody>
      </p:sp>
      <p:sp>
        <p:nvSpPr>
          <p:cNvPr id="700" name="Google Shape;700;p41">
            <a:extLst>
              <a:ext uri="{FF2B5EF4-FFF2-40B4-BE49-F238E27FC236}">
                <a16:creationId xmlns:a16="http://schemas.microsoft.com/office/drawing/2014/main" id="{2DA32215-C400-88EE-069A-29C298BA4DD6}"/>
              </a:ext>
            </a:extLst>
          </p:cNvPr>
          <p:cNvSpPr txBox="1">
            <a:spLocks noGrp="1"/>
          </p:cNvSpPr>
          <p:nvPr>
            <p:ph type="subTitle" idx="5"/>
          </p:nvPr>
        </p:nvSpPr>
        <p:spPr>
          <a:xfrm>
            <a:off x="-3183531" y="9150028"/>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ENS</a:t>
            </a:r>
            <a:endParaRPr/>
          </a:p>
        </p:txBody>
      </p:sp>
      <p:sp>
        <p:nvSpPr>
          <p:cNvPr id="701" name="Google Shape;701;p41">
            <a:extLst>
              <a:ext uri="{FF2B5EF4-FFF2-40B4-BE49-F238E27FC236}">
                <a16:creationId xmlns:a16="http://schemas.microsoft.com/office/drawing/2014/main" id="{13A650F3-45D2-B6C1-2CC6-BB6B9A54336F}"/>
              </a:ext>
            </a:extLst>
          </p:cNvPr>
          <p:cNvSpPr txBox="1">
            <a:spLocks noGrp="1"/>
          </p:cNvSpPr>
          <p:nvPr>
            <p:ph type="subTitle" idx="8"/>
          </p:nvPr>
        </p:nvSpPr>
        <p:spPr>
          <a:xfrm>
            <a:off x="8860285" y="3053191"/>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err="1"/>
              <a:t>Namecoin</a:t>
            </a:r>
            <a:endParaRPr/>
          </a:p>
        </p:txBody>
      </p:sp>
      <p:sp>
        <p:nvSpPr>
          <p:cNvPr id="702" name="Google Shape;702;p41">
            <a:extLst>
              <a:ext uri="{FF2B5EF4-FFF2-40B4-BE49-F238E27FC236}">
                <a16:creationId xmlns:a16="http://schemas.microsoft.com/office/drawing/2014/main" id="{D865F18E-92E6-60C4-32B6-2DF4BC1DE594}"/>
              </a:ext>
            </a:extLst>
          </p:cNvPr>
          <p:cNvSpPr txBox="1">
            <a:spLocks noGrp="1"/>
          </p:cNvSpPr>
          <p:nvPr>
            <p:ph type="subTitle" idx="1"/>
          </p:nvPr>
        </p:nvSpPr>
        <p:spPr>
          <a:xfrm>
            <a:off x="-8800035" y="9192891"/>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DNS</a:t>
            </a:r>
            <a:endParaRPr/>
          </a:p>
        </p:txBody>
      </p:sp>
      <p:sp>
        <p:nvSpPr>
          <p:cNvPr id="703" name="Google Shape;703;p41">
            <a:extLst>
              <a:ext uri="{FF2B5EF4-FFF2-40B4-BE49-F238E27FC236}">
                <a16:creationId xmlns:a16="http://schemas.microsoft.com/office/drawing/2014/main" id="{33B42BB1-AC73-47CE-7FA1-EEAB260FF1EF}"/>
              </a:ext>
            </a:extLst>
          </p:cNvPr>
          <p:cNvSpPr txBox="1">
            <a:spLocks noGrp="1"/>
          </p:cNvSpPr>
          <p:nvPr>
            <p:ph type="subTitle" idx="2"/>
          </p:nvPr>
        </p:nvSpPr>
        <p:spPr>
          <a:xfrm>
            <a:off x="-8800035" y="9843458"/>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Domain Name System</a:t>
            </a:r>
            <a:endParaRPr/>
          </a:p>
        </p:txBody>
      </p:sp>
      <p:sp>
        <p:nvSpPr>
          <p:cNvPr id="704" name="Google Shape;704;p41">
            <a:extLst>
              <a:ext uri="{FF2B5EF4-FFF2-40B4-BE49-F238E27FC236}">
                <a16:creationId xmlns:a16="http://schemas.microsoft.com/office/drawing/2014/main" id="{61A186B3-CCF6-31A7-433A-2A373226390F}"/>
              </a:ext>
            </a:extLst>
          </p:cNvPr>
          <p:cNvSpPr txBox="1">
            <a:spLocks noGrp="1"/>
          </p:cNvSpPr>
          <p:nvPr>
            <p:ph type="subTitle" idx="9"/>
          </p:nvPr>
        </p:nvSpPr>
        <p:spPr>
          <a:xfrm>
            <a:off x="-8800035" y="7586179"/>
            <a:ext cx="2432800" cy="559600"/>
          </a:xfrm>
          <a:prstGeom prst="rect">
            <a:avLst/>
          </a:prstGeom>
        </p:spPr>
        <p:txBody>
          <a:bodyPr spcFirstLastPara="1" wrap="square" lIns="121900" tIns="121900" rIns="121900" bIns="121900" anchor="ctr" anchorCtr="0">
            <a:noAutofit/>
          </a:bodyPr>
          <a:lstStyle/>
          <a:p>
            <a:pPr marL="0" indent="0"/>
            <a:r>
              <a:rPr lang="en"/>
              <a:t>DNS</a:t>
            </a:r>
            <a:endParaRPr/>
          </a:p>
        </p:txBody>
      </p:sp>
      <p:sp>
        <p:nvSpPr>
          <p:cNvPr id="705" name="Google Shape;705;p41">
            <a:extLst>
              <a:ext uri="{FF2B5EF4-FFF2-40B4-BE49-F238E27FC236}">
                <a16:creationId xmlns:a16="http://schemas.microsoft.com/office/drawing/2014/main" id="{8891F855-88F8-6A34-1BA7-3F8B21F1876C}"/>
              </a:ext>
            </a:extLst>
          </p:cNvPr>
          <p:cNvSpPr txBox="1">
            <a:spLocks noGrp="1"/>
          </p:cNvSpPr>
          <p:nvPr>
            <p:ph type="subTitle" idx="13"/>
          </p:nvPr>
        </p:nvSpPr>
        <p:spPr>
          <a:xfrm>
            <a:off x="-5796636" y="7586179"/>
            <a:ext cx="2432800" cy="559600"/>
          </a:xfrm>
          <a:prstGeom prst="rect">
            <a:avLst/>
          </a:prstGeom>
        </p:spPr>
        <p:txBody>
          <a:bodyPr spcFirstLastPara="1" wrap="square" lIns="121900" tIns="121900" rIns="121900" bIns="121900" anchor="ctr" anchorCtr="0">
            <a:noAutofit/>
          </a:bodyPr>
          <a:lstStyle/>
          <a:p>
            <a:pPr marL="0" indent="0"/>
            <a:r>
              <a:rPr lang="en"/>
              <a:t>BC</a:t>
            </a:r>
            <a:endParaRPr/>
          </a:p>
        </p:txBody>
      </p:sp>
      <p:sp>
        <p:nvSpPr>
          <p:cNvPr id="706" name="Google Shape;706;p41">
            <a:extLst>
              <a:ext uri="{FF2B5EF4-FFF2-40B4-BE49-F238E27FC236}">
                <a16:creationId xmlns:a16="http://schemas.microsoft.com/office/drawing/2014/main" id="{77F322D3-3563-3EF2-A004-6C19A142832B}"/>
              </a:ext>
            </a:extLst>
          </p:cNvPr>
          <p:cNvSpPr txBox="1">
            <a:spLocks noGrp="1"/>
          </p:cNvSpPr>
          <p:nvPr>
            <p:ph type="subTitle" idx="14"/>
          </p:nvPr>
        </p:nvSpPr>
        <p:spPr>
          <a:xfrm>
            <a:off x="-3183531" y="7586179"/>
            <a:ext cx="2432800" cy="559600"/>
          </a:xfrm>
          <a:prstGeom prst="rect">
            <a:avLst/>
          </a:prstGeom>
        </p:spPr>
        <p:txBody>
          <a:bodyPr spcFirstLastPara="1" wrap="square" lIns="121900" tIns="121900" rIns="121900" bIns="121900" anchor="ctr" anchorCtr="0">
            <a:noAutofit/>
          </a:bodyPr>
          <a:lstStyle/>
          <a:p>
            <a:pPr marL="0" indent="0"/>
            <a:r>
              <a:rPr lang="en"/>
              <a:t>ENS</a:t>
            </a:r>
            <a:endParaRPr/>
          </a:p>
        </p:txBody>
      </p:sp>
      <p:sp>
        <p:nvSpPr>
          <p:cNvPr id="707" name="Google Shape;707;p41">
            <a:extLst>
              <a:ext uri="{FF2B5EF4-FFF2-40B4-BE49-F238E27FC236}">
                <a16:creationId xmlns:a16="http://schemas.microsoft.com/office/drawing/2014/main" id="{57A3206A-E58B-7F18-6DD6-9E229CCD3668}"/>
              </a:ext>
            </a:extLst>
          </p:cNvPr>
          <p:cNvSpPr txBox="1">
            <a:spLocks noGrp="1"/>
          </p:cNvSpPr>
          <p:nvPr>
            <p:ph type="subTitle" idx="15"/>
          </p:nvPr>
        </p:nvSpPr>
        <p:spPr>
          <a:xfrm>
            <a:off x="8860275" y="838775"/>
            <a:ext cx="2432800" cy="559600"/>
          </a:xfrm>
          <a:prstGeom prst="rect">
            <a:avLst/>
          </a:prstGeom>
        </p:spPr>
        <p:txBody>
          <a:bodyPr spcFirstLastPara="1" wrap="square" lIns="121900" tIns="121900" rIns="121900" bIns="121900" anchor="ctr" anchorCtr="0">
            <a:noAutofit/>
          </a:bodyPr>
          <a:lstStyle/>
          <a:p>
            <a:pPr marL="0" indent="0"/>
            <a:r>
              <a:rPr lang="en"/>
              <a:t>NC</a:t>
            </a:r>
            <a:endParaRPr/>
          </a:p>
        </p:txBody>
      </p:sp>
      <p:sp>
        <p:nvSpPr>
          <p:cNvPr id="709" name="Google Shape;709;p41">
            <a:extLst>
              <a:ext uri="{FF2B5EF4-FFF2-40B4-BE49-F238E27FC236}">
                <a16:creationId xmlns:a16="http://schemas.microsoft.com/office/drawing/2014/main" id="{CC886631-25DF-CC01-E40C-FA0AF0356488}"/>
              </a:ext>
            </a:extLst>
          </p:cNvPr>
          <p:cNvSpPr/>
          <p:nvPr/>
        </p:nvSpPr>
        <p:spPr>
          <a:xfrm>
            <a:off x="-8154235" y="7295395"/>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0" name="Google Shape;710;p41">
            <a:extLst>
              <a:ext uri="{FF2B5EF4-FFF2-40B4-BE49-F238E27FC236}">
                <a16:creationId xmlns:a16="http://schemas.microsoft.com/office/drawing/2014/main" id="{139F214F-A908-E7FA-6FF9-5868C2E63979}"/>
              </a:ext>
            </a:extLst>
          </p:cNvPr>
          <p:cNvSpPr/>
          <p:nvPr/>
        </p:nvSpPr>
        <p:spPr>
          <a:xfrm>
            <a:off x="-5150836" y="7295395"/>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1" name="Google Shape;711;p41">
            <a:extLst>
              <a:ext uri="{FF2B5EF4-FFF2-40B4-BE49-F238E27FC236}">
                <a16:creationId xmlns:a16="http://schemas.microsoft.com/office/drawing/2014/main" id="{B4CD99AF-948B-E9E1-8784-4504076CC00C}"/>
              </a:ext>
            </a:extLst>
          </p:cNvPr>
          <p:cNvSpPr/>
          <p:nvPr/>
        </p:nvSpPr>
        <p:spPr>
          <a:xfrm>
            <a:off x="-2537731" y="7295395"/>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2" name="Google Shape;712;p41">
            <a:extLst>
              <a:ext uri="{FF2B5EF4-FFF2-40B4-BE49-F238E27FC236}">
                <a16:creationId xmlns:a16="http://schemas.microsoft.com/office/drawing/2014/main" id="{7924C4C8-8521-9647-C9EE-DBC54C4B6DF2}"/>
              </a:ext>
            </a:extLst>
          </p:cNvPr>
          <p:cNvSpPr/>
          <p:nvPr/>
        </p:nvSpPr>
        <p:spPr>
          <a:xfrm>
            <a:off x="9506075" y="547991"/>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cxnSp>
        <p:nvCxnSpPr>
          <p:cNvPr id="713" name="Google Shape;713;p41">
            <a:extLst>
              <a:ext uri="{FF2B5EF4-FFF2-40B4-BE49-F238E27FC236}">
                <a16:creationId xmlns:a16="http://schemas.microsoft.com/office/drawing/2014/main" id="{EDCC6AC2-B1A2-EEAE-0C64-C489487F903C}"/>
              </a:ext>
            </a:extLst>
          </p:cNvPr>
          <p:cNvCxnSpPr>
            <a:stCxn id="709" idx="2"/>
            <a:endCxn id="702" idx="0"/>
          </p:cNvCxnSpPr>
          <p:nvPr/>
        </p:nvCxnSpPr>
        <p:spPr>
          <a:xfrm>
            <a:off x="-7583635" y="8436595"/>
            <a:ext cx="0" cy="756296"/>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4" name="Google Shape;714;p41">
            <a:extLst>
              <a:ext uri="{FF2B5EF4-FFF2-40B4-BE49-F238E27FC236}">
                <a16:creationId xmlns:a16="http://schemas.microsoft.com/office/drawing/2014/main" id="{5D7A8E93-7EBF-32D0-05A5-2933FA7D5DF2}"/>
              </a:ext>
            </a:extLst>
          </p:cNvPr>
          <p:cNvCxnSpPr>
            <a:stCxn id="710" idx="2"/>
            <a:endCxn id="696" idx="0"/>
          </p:cNvCxnSpPr>
          <p:nvPr/>
        </p:nvCxnSpPr>
        <p:spPr>
          <a:xfrm>
            <a:off x="-4580236" y="8436595"/>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5" name="Google Shape;715;p41">
            <a:extLst>
              <a:ext uri="{FF2B5EF4-FFF2-40B4-BE49-F238E27FC236}">
                <a16:creationId xmlns:a16="http://schemas.microsoft.com/office/drawing/2014/main" id="{3BC55560-C9DB-672D-458F-B9762065EEA8}"/>
              </a:ext>
            </a:extLst>
          </p:cNvPr>
          <p:cNvCxnSpPr>
            <a:stCxn id="711" idx="2"/>
            <a:endCxn id="700" idx="0"/>
          </p:cNvCxnSpPr>
          <p:nvPr/>
        </p:nvCxnSpPr>
        <p:spPr>
          <a:xfrm>
            <a:off x="-1967131" y="8436595"/>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6" name="Google Shape;716;p41">
            <a:extLst>
              <a:ext uri="{FF2B5EF4-FFF2-40B4-BE49-F238E27FC236}">
                <a16:creationId xmlns:a16="http://schemas.microsoft.com/office/drawing/2014/main" id="{F8859255-1B32-0707-1C5B-A1A9645EC8A9}"/>
              </a:ext>
            </a:extLst>
          </p:cNvPr>
          <p:cNvCxnSpPr>
            <a:stCxn id="712" idx="2"/>
            <a:endCxn id="699" idx="0"/>
          </p:cNvCxnSpPr>
          <p:nvPr/>
        </p:nvCxnSpPr>
        <p:spPr>
          <a:xfrm>
            <a:off x="10076675" y="1689191"/>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sp>
        <p:nvSpPr>
          <p:cNvPr id="4" name="TextBox 3">
            <a:extLst>
              <a:ext uri="{FF2B5EF4-FFF2-40B4-BE49-F238E27FC236}">
                <a16:creationId xmlns:a16="http://schemas.microsoft.com/office/drawing/2014/main" id="{8D3FB9C5-88D9-6379-226B-300D05528D35}"/>
              </a:ext>
            </a:extLst>
          </p:cNvPr>
          <p:cNvSpPr txBox="1"/>
          <p:nvPr/>
        </p:nvSpPr>
        <p:spPr>
          <a:xfrm>
            <a:off x="729855" y="3429000"/>
            <a:ext cx="5366145" cy="1446550"/>
          </a:xfrm>
          <a:prstGeom prst="rect">
            <a:avLst/>
          </a:prstGeom>
          <a:noFill/>
        </p:spPr>
        <p:txBody>
          <a:bodyPr wrap="square" rtlCol="0">
            <a:spAutoFit/>
          </a:bodyPr>
          <a:lstStyle/>
          <a:p>
            <a:pPr lvl="0">
              <a:buClr>
                <a:srgbClr val="263238"/>
              </a:buClr>
              <a:buSzPts val="1100"/>
              <a:defRPr/>
            </a:pPr>
            <a:r>
              <a:rPr lang="en-US" sz="2800" b="1" dirty="0" err="1">
                <a:solidFill>
                  <a:schemeClr val="bg1"/>
                </a:solidFill>
                <a:latin typeface="Titillium Web" pitchFamily="2" charset="77"/>
              </a:rPr>
              <a:t>Namecoin</a:t>
            </a:r>
            <a:r>
              <a:rPr lang="en-US" sz="2000" dirty="0">
                <a:solidFill>
                  <a:schemeClr val="bg1"/>
                </a:solidFill>
                <a:latin typeface="Titillium Web" pitchFamily="2" charset="77"/>
              </a:rPr>
              <a:t> is a peer-to-peer naming system based on Bitcoin’s blockchain that introduces an alternative root zone using the .bit top-level domain.</a:t>
            </a:r>
            <a:endParaRPr lang="en-US" kern="0" dirty="0">
              <a:solidFill>
                <a:schemeClr val="bg1"/>
              </a:solidFill>
              <a:latin typeface="Titillium Web" pitchFamily="2" charset="77"/>
              <a:sym typeface="Titillium Web"/>
            </a:endParaRPr>
          </a:p>
        </p:txBody>
      </p:sp>
      <p:pic>
        <p:nvPicPr>
          <p:cNvPr id="6" name="Picture 5" descr="A yellow and blue coin with blue and blue symbol&#10;&#10;AI-generated content may be incorrect.">
            <a:extLst>
              <a:ext uri="{FF2B5EF4-FFF2-40B4-BE49-F238E27FC236}">
                <a16:creationId xmlns:a16="http://schemas.microsoft.com/office/drawing/2014/main" id="{DFECCE17-F5C1-F516-4996-7E5A39A574AA}"/>
              </a:ext>
            </a:extLst>
          </p:cNvPr>
          <p:cNvPicPr>
            <a:picLocks noChangeAspect="1"/>
          </p:cNvPicPr>
          <p:nvPr/>
        </p:nvPicPr>
        <p:blipFill>
          <a:blip r:embed="rId3">
            <a:duotone>
              <a:prstClr val="black"/>
              <a:schemeClr val="accent4">
                <a:tint val="45000"/>
                <a:satMod val="400000"/>
              </a:schemeClr>
            </a:duotone>
          </a:blip>
          <a:stretch>
            <a:fillRect/>
          </a:stretch>
        </p:blipFill>
        <p:spPr>
          <a:xfrm>
            <a:off x="7265115" y="4152275"/>
            <a:ext cx="2240960" cy="2240960"/>
          </a:xfrm>
          <a:prstGeom prst="ellipse">
            <a:avLst/>
          </a:prstGeom>
        </p:spPr>
      </p:pic>
    </p:spTree>
    <p:extLst>
      <p:ext uri="{BB962C8B-B14F-4D97-AF65-F5344CB8AC3E}">
        <p14:creationId xmlns:p14="http://schemas.microsoft.com/office/powerpoint/2010/main" val="6680262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45"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2000"/>
                                        <p:tgtEl>
                                          <p:spTgt spid="6"/>
                                        </p:tgtEl>
                                      </p:cBhvr>
                                    </p:animEffect>
                                    <p:anim calcmode="lin" valueType="num">
                                      <p:cBhvr>
                                        <p:cTn id="11" dur="2000" fill="hold"/>
                                        <p:tgtEl>
                                          <p:spTgt spid="6"/>
                                        </p:tgtEl>
                                        <p:attrNameLst>
                                          <p:attrName>ppt_w</p:attrName>
                                        </p:attrNameLst>
                                      </p:cBhvr>
                                      <p:tavLst>
                                        <p:tav tm="0" fmla="#ppt_w*sin(2.5*pi*$)">
                                          <p:val>
                                            <p:fltVal val="0"/>
                                          </p:val>
                                        </p:tav>
                                        <p:tav tm="100000">
                                          <p:val>
                                            <p:fltVal val="1"/>
                                          </p:val>
                                        </p:tav>
                                      </p:tavLst>
                                    </p:anim>
                                    <p:anim calcmode="lin" valueType="num">
                                      <p:cBhvr>
                                        <p:cTn id="12" dur="2000" fill="hold"/>
                                        <p:tgtEl>
                                          <p:spTgt spid="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95">
          <a:extLst>
            <a:ext uri="{FF2B5EF4-FFF2-40B4-BE49-F238E27FC236}">
              <a16:creationId xmlns:a16="http://schemas.microsoft.com/office/drawing/2014/main" id="{660DCAD0-63EE-14FE-ADA4-F3C317724232}"/>
            </a:ext>
          </a:extLst>
        </p:cNvPr>
        <p:cNvGrpSpPr/>
        <p:nvPr/>
      </p:nvGrpSpPr>
      <p:grpSpPr>
        <a:xfrm>
          <a:off x="0" y="0"/>
          <a:ext cx="0" cy="0"/>
          <a:chOff x="0" y="0"/>
          <a:chExt cx="0" cy="0"/>
        </a:xfrm>
      </p:grpSpPr>
      <p:sp>
        <p:nvSpPr>
          <p:cNvPr id="696" name="Google Shape;696;p41">
            <a:extLst>
              <a:ext uri="{FF2B5EF4-FFF2-40B4-BE49-F238E27FC236}">
                <a16:creationId xmlns:a16="http://schemas.microsoft.com/office/drawing/2014/main" id="{267EBC37-0082-CD36-62BB-DE3AA69F98DA}"/>
              </a:ext>
            </a:extLst>
          </p:cNvPr>
          <p:cNvSpPr txBox="1">
            <a:spLocks noGrp="1"/>
          </p:cNvSpPr>
          <p:nvPr>
            <p:ph type="subTitle" idx="3"/>
          </p:nvPr>
        </p:nvSpPr>
        <p:spPr>
          <a:xfrm>
            <a:off x="3573107" y="424370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Blockchain</a:t>
            </a:r>
            <a:endParaRPr/>
          </a:p>
        </p:txBody>
      </p:sp>
      <p:sp>
        <p:nvSpPr>
          <p:cNvPr id="697" name="Google Shape;697;p41">
            <a:extLst>
              <a:ext uri="{FF2B5EF4-FFF2-40B4-BE49-F238E27FC236}">
                <a16:creationId xmlns:a16="http://schemas.microsoft.com/office/drawing/2014/main" id="{E0A8FB26-0193-2200-FA6B-072D11A09055}"/>
              </a:ext>
            </a:extLst>
          </p:cNvPr>
          <p:cNvSpPr txBox="1">
            <a:spLocks noGrp="1"/>
          </p:cNvSpPr>
          <p:nvPr>
            <p:ph type="subTitle" idx="4"/>
          </p:nvPr>
        </p:nvSpPr>
        <p:spPr>
          <a:xfrm>
            <a:off x="3573109" y="489426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Blockchain Technology</a:t>
            </a:r>
            <a:endParaRPr/>
          </a:p>
        </p:txBody>
      </p:sp>
      <p:sp>
        <p:nvSpPr>
          <p:cNvPr id="698" name="Google Shape;698;p41">
            <a:extLst>
              <a:ext uri="{FF2B5EF4-FFF2-40B4-BE49-F238E27FC236}">
                <a16:creationId xmlns:a16="http://schemas.microsoft.com/office/drawing/2014/main" id="{2472C9D6-C66A-C4DD-F226-36C6ADA83391}"/>
              </a:ext>
            </a:extLst>
          </p:cNvPr>
          <p:cNvSpPr txBox="1">
            <a:spLocks noGrp="1"/>
          </p:cNvSpPr>
          <p:nvPr>
            <p:ph type="subTitle" idx="6"/>
          </p:nvPr>
        </p:nvSpPr>
        <p:spPr>
          <a:xfrm>
            <a:off x="6186220" y="489426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Ethereum Naming System</a:t>
            </a:r>
            <a:endParaRPr/>
          </a:p>
        </p:txBody>
      </p:sp>
      <p:sp>
        <p:nvSpPr>
          <p:cNvPr id="699" name="Google Shape;699;p41">
            <a:extLst>
              <a:ext uri="{FF2B5EF4-FFF2-40B4-BE49-F238E27FC236}">
                <a16:creationId xmlns:a16="http://schemas.microsoft.com/office/drawing/2014/main" id="{33493803-A815-477C-BBFE-D84537753B9B}"/>
              </a:ext>
            </a:extLst>
          </p:cNvPr>
          <p:cNvSpPr txBox="1">
            <a:spLocks noGrp="1"/>
          </p:cNvSpPr>
          <p:nvPr>
            <p:ph type="subTitle" idx="7"/>
          </p:nvPr>
        </p:nvSpPr>
        <p:spPr>
          <a:xfrm>
            <a:off x="8799319" y="424370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err="1"/>
              <a:t>Namecoin</a:t>
            </a:r>
            <a:endParaRPr/>
          </a:p>
        </p:txBody>
      </p:sp>
      <p:sp>
        <p:nvSpPr>
          <p:cNvPr id="700" name="Google Shape;700;p41">
            <a:extLst>
              <a:ext uri="{FF2B5EF4-FFF2-40B4-BE49-F238E27FC236}">
                <a16:creationId xmlns:a16="http://schemas.microsoft.com/office/drawing/2014/main" id="{1A572829-C360-2011-546E-6FB609F96976}"/>
              </a:ext>
            </a:extLst>
          </p:cNvPr>
          <p:cNvSpPr txBox="1">
            <a:spLocks noGrp="1"/>
          </p:cNvSpPr>
          <p:nvPr>
            <p:ph type="subTitle" idx="5"/>
          </p:nvPr>
        </p:nvSpPr>
        <p:spPr>
          <a:xfrm>
            <a:off x="6186212" y="424370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ENS</a:t>
            </a:r>
            <a:endParaRPr/>
          </a:p>
        </p:txBody>
      </p:sp>
      <p:sp>
        <p:nvSpPr>
          <p:cNvPr id="701" name="Google Shape;701;p41">
            <a:extLst>
              <a:ext uri="{FF2B5EF4-FFF2-40B4-BE49-F238E27FC236}">
                <a16:creationId xmlns:a16="http://schemas.microsoft.com/office/drawing/2014/main" id="{05501A93-9825-0D37-2E01-42256E89FE08}"/>
              </a:ext>
            </a:extLst>
          </p:cNvPr>
          <p:cNvSpPr txBox="1">
            <a:spLocks noGrp="1"/>
          </p:cNvSpPr>
          <p:nvPr>
            <p:ph type="subTitle" idx="8"/>
          </p:nvPr>
        </p:nvSpPr>
        <p:spPr>
          <a:xfrm>
            <a:off x="8799329" y="489426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err="1"/>
              <a:t>Namecoin</a:t>
            </a:r>
            <a:endParaRPr/>
          </a:p>
        </p:txBody>
      </p:sp>
      <p:sp>
        <p:nvSpPr>
          <p:cNvPr id="702" name="Google Shape;702;p41">
            <a:extLst>
              <a:ext uri="{FF2B5EF4-FFF2-40B4-BE49-F238E27FC236}">
                <a16:creationId xmlns:a16="http://schemas.microsoft.com/office/drawing/2014/main" id="{EC67F545-BD41-3D23-12FD-75BF3DC134A6}"/>
              </a:ext>
            </a:extLst>
          </p:cNvPr>
          <p:cNvSpPr txBox="1">
            <a:spLocks noGrp="1"/>
          </p:cNvSpPr>
          <p:nvPr>
            <p:ph type="subTitle" idx="1"/>
          </p:nvPr>
        </p:nvSpPr>
        <p:spPr>
          <a:xfrm>
            <a:off x="960000" y="424370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DNS</a:t>
            </a:r>
            <a:endParaRPr/>
          </a:p>
        </p:txBody>
      </p:sp>
      <p:sp>
        <p:nvSpPr>
          <p:cNvPr id="703" name="Google Shape;703;p41">
            <a:extLst>
              <a:ext uri="{FF2B5EF4-FFF2-40B4-BE49-F238E27FC236}">
                <a16:creationId xmlns:a16="http://schemas.microsoft.com/office/drawing/2014/main" id="{E401251C-2BC9-E9FC-FA12-6542A25C57D8}"/>
              </a:ext>
            </a:extLst>
          </p:cNvPr>
          <p:cNvSpPr txBox="1">
            <a:spLocks noGrp="1"/>
          </p:cNvSpPr>
          <p:nvPr>
            <p:ph type="subTitle" idx="2"/>
          </p:nvPr>
        </p:nvSpPr>
        <p:spPr>
          <a:xfrm>
            <a:off x="960000" y="489426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Domain Name System</a:t>
            </a:r>
            <a:endParaRPr/>
          </a:p>
        </p:txBody>
      </p:sp>
      <p:sp>
        <p:nvSpPr>
          <p:cNvPr id="704" name="Google Shape;704;p41">
            <a:extLst>
              <a:ext uri="{FF2B5EF4-FFF2-40B4-BE49-F238E27FC236}">
                <a16:creationId xmlns:a16="http://schemas.microsoft.com/office/drawing/2014/main" id="{5235365F-8109-DD2D-8584-6303DE236B16}"/>
              </a:ext>
            </a:extLst>
          </p:cNvPr>
          <p:cNvSpPr txBox="1">
            <a:spLocks noGrp="1"/>
          </p:cNvSpPr>
          <p:nvPr>
            <p:ph type="subTitle" idx="9"/>
          </p:nvPr>
        </p:nvSpPr>
        <p:spPr>
          <a:xfrm>
            <a:off x="960000" y="2679851"/>
            <a:ext cx="2432800" cy="559600"/>
          </a:xfrm>
          <a:prstGeom prst="rect">
            <a:avLst/>
          </a:prstGeom>
        </p:spPr>
        <p:txBody>
          <a:bodyPr spcFirstLastPara="1" wrap="square" lIns="121900" tIns="121900" rIns="121900" bIns="121900" anchor="ctr" anchorCtr="0">
            <a:noAutofit/>
          </a:bodyPr>
          <a:lstStyle/>
          <a:p>
            <a:pPr marL="0" indent="0"/>
            <a:r>
              <a:rPr lang="en"/>
              <a:t>DNS</a:t>
            </a:r>
            <a:endParaRPr/>
          </a:p>
        </p:txBody>
      </p:sp>
      <p:sp>
        <p:nvSpPr>
          <p:cNvPr id="705" name="Google Shape;705;p41">
            <a:extLst>
              <a:ext uri="{FF2B5EF4-FFF2-40B4-BE49-F238E27FC236}">
                <a16:creationId xmlns:a16="http://schemas.microsoft.com/office/drawing/2014/main" id="{EF986B25-1BD7-750E-F9E3-206D542562BC}"/>
              </a:ext>
            </a:extLst>
          </p:cNvPr>
          <p:cNvSpPr txBox="1">
            <a:spLocks noGrp="1"/>
          </p:cNvSpPr>
          <p:nvPr>
            <p:ph type="subTitle" idx="13"/>
          </p:nvPr>
        </p:nvSpPr>
        <p:spPr>
          <a:xfrm>
            <a:off x="3573107" y="2679851"/>
            <a:ext cx="2432800" cy="559600"/>
          </a:xfrm>
          <a:prstGeom prst="rect">
            <a:avLst/>
          </a:prstGeom>
        </p:spPr>
        <p:txBody>
          <a:bodyPr spcFirstLastPara="1" wrap="square" lIns="121900" tIns="121900" rIns="121900" bIns="121900" anchor="ctr" anchorCtr="0">
            <a:noAutofit/>
          </a:bodyPr>
          <a:lstStyle/>
          <a:p>
            <a:pPr marL="0" indent="0"/>
            <a:r>
              <a:rPr lang="en"/>
              <a:t>BC</a:t>
            </a:r>
            <a:endParaRPr/>
          </a:p>
        </p:txBody>
      </p:sp>
      <p:sp>
        <p:nvSpPr>
          <p:cNvPr id="706" name="Google Shape;706;p41">
            <a:extLst>
              <a:ext uri="{FF2B5EF4-FFF2-40B4-BE49-F238E27FC236}">
                <a16:creationId xmlns:a16="http://schemas.microsoft.com/office/drawing/2014/main" id="{D78DEE1D-C88D-DF3A-0802-E250D5060F0F}"/>
              </a:ext>
            </a:extLst>
          </p:cNvPr>
          <p:cNvSpPr txBox="1">
            <a:spLocks noGrp="1"/>
          </p:cNvSpPr>
          <p:nvPr>
            <p:ph type="subTitle" idx="14"/>
          </p:nvPr>
        </p:nvSpPr>
        <p:spPr>
          <a:xfrm>
            <a:off x="6186212" y="2679851"/>
            <a:ext cx="2432800" cy="559600"/>
          </a:xfrm>
          <a:prstGeom prst="rect">
            <a:avLst/>
          </a:prstGeom>
        </p:spPr>
        <p:txBody>
          <a:bodyPr spcFirstLastPara="1" wrap="square" lIns="121900" tIns="121900" rIns="121900" bIns="121900" anchor="ctr" anchorCtr="0">
            <a:noAutofit/>
          </a:bodyPr>
          <a:lstStyle/>
          <a:p>
            <a:pPr marL="0" indent="0"/>
            <a:r>
              <a:rPr lang="en"/>
              <a:t>ENS</a:t>
            </a:r>
            <a:endParaRPr/>
          </a:p>
        </p:txBody>
      </p:sp>
      <p:sp>
        <p:nvSpPr>
          <p:cNvPr id="707" name="Google Shape;707;p41">
            <a:extLst>
              <a:ext uri="{FF2B5EF4-FFF2-40B4-BE49-F238E27FC236}">
                <a16:creationId xmlns:a16="http://schemas.microsoft.com/office/drawing/2014/main" id="{E8EB5FBA-2C8C-1DAA-4681-336C5E0A2F5B}"/>
              </a:ext>
            </a:extLst>
          </p:cNvPr>
          <p:cNvSpPr txBox="1">
            <a:spLocks noGrp="1"/>
          </p:cNvSpPr>
          <p:nvPr>
            <p:ph type="subTitle" idx="15"/>
          </p:nvPr>
        </p:nvSpPr>
        <p:spPr>
          <a:xfrm>
            <a:off x="8799319" y="2679851"/>
            <a:ext cx="2432800" cy="559600"/>
          </a:xfrm>
          <a:prstGeom prst="rect">
            <a:avLst/>
          </a:prstGeom>
        </p:spPr>
        <p:txBody>
          <a:bodyPr spcFirstLastPara="1" wrap="square" lIns="121900" tIns="121900" rIns="121900" bIns="121900" anchor="ctr" anchorCtr="0">
            <a:noAutofit/>
          </a:bodyPr>
          <a:lstStyle/>
          <a:p>
            <a:pPr marL="0" indent="0"/>
            <a:r>
              <a:rPr lang="en"/>
              <a:t>NC</a:t>
            </a:r>
            <a:endParaRPr/>
          </a:p>
        </p:txBody>
      </p:sp>
      <p:sp>
        <p:nvSpPr>
          <p:cNvPr id="709" name="Google Shape;709;p41">
            <a:extLst>
              <a:ext uri="{FF2B5EF4-FFF2-40B4-BE49-F238E27FC236}">
                <a16:creationId xmlns:a16="http://schemas.microsoft.com/office/drawing/2014/main" id="{4DBB45A6-D7E4-1D8A-16CB-B983615B6E6C}"/>
              </a:ext>
            </a:extLst>
          </p:cNvPr>
          <p:cNvSpPr/>
          <p:nvPr/>
        </p:nvSpPr>
        <p:spPr>
          <a:xfrm>
            <a:off x="1605800" y="238906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0" name="Google Shape;710;p41">
            <a:extLst>
              <a:ext uri="{FF2B5EF4-FFF2-40B4-BE49-F238E27FC236}">
                <a16:creationId xmlns:a16="http://schemas.microsoft.com/office/drawing/2014/main" id="{EAA0458D-7857-0CEC-8045-39076F5A1278}"/>
              </a:ext>
            </a:extLst>
          </p:cNvPr>
          <p:cNvSpPr/>
          <p:nvPr/>
        </p:nvSpPr>
        <p:spPr>
          <a:xfrm>
            <a:off x="4218907" y="238906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1" name="Google Shape;711;p41">
            <a:extLst>
              <a:ext uri="{FF2B5EF4-FFF2-40B4-BE49-F238E27FC236}">
                <a16:creationId xmlns:a16="http://schemas.microsoft.com/office/drawing/2014/main" id="{D7893CA0-14B7-1989-FAA9-C2773706BC15}"/>
              </a:ext>
            </a:extLst>
          </p:cNvPr>
          <p:cNvSpPr/>
          <p:nvPr/>
        </p:nvSpPr>
        <p:spPr>
          <a:xfrm>
            <a:off x="6832012" y="238906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2" name="Google Shape;712;p41">
            <a:extLst>
              <a:ext uri="{FF2B5EF4-FFF2-40B4-BE49-F238E27FC236}">
                <a16:creationId xmlns:a16="http://schemas.microsoft.com/office/drawing/2014/main" id="{406FC339-D230-4719-6B03-2B18028C14F8}"/>
              </a:ext>
            </a:extLst>
          </p:cNvPr>
          <p:cNvSpPr/>
          <p:nvPr/>
        </p:nvSpPr>
        <p:spPr>
          <a:xfrm>
            <a:off x="9445119" y="238906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cxnSp>
        <p:nvCxnSpPr>
          <p:cNvPr id="713" name="Google Shape;713;p41">
            <a:extLst>
              <a:ext uri="{FF2B5EF4-FFF2-40B4-BE49-F238E27FC236}">
                <a16:creationId xmlns:a16="http://schemas.microsoft.com/office/drawing/2014/main" id="{1C1A7C71-31DA-89EB-002D-3BB8B60C8401}"/>
              </a:ext>
            </a:extLst>
          </p:cNvPr>
          <p:cNvCxnSpPr>
            <a:stCxn id="709" idx="2"/>
            <a:endCxn id="702" idx="0"/>
          </p:cNvCxnSpPr>
          <p:nvPr/>
        </p:nvCxnSpPr>
        <p:spPr>
          <a:xfrm>
            <a:off x="2176400" y="353026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4" name="Google Shape;714;p41">
            <a:extLst>
              <a:ext uri="{FF2B5EF4-FFF2-40B4-BE49-F238E27FC236}">
                <a16:creationId xmlns:a16="http://schemas.microsoft.com/office/drawing/2014/main" id="{349DC754-9EDA-58BD-1167-E64B05B83A9A}"/>
              </a:ext>
            </a:extLst>
          </p:cNvPr>
          <p:cNvCxnSpPr>
            <a:stCxn id="710" idx="2"/>
            <a:endCxn id="696" idx="0"/>
          </p:cNvCxnSpPr>
          <p:nvPr/>
        </p:nvCxnSpPr>
        <p:spPr>
          <a:xfrm>
            <a:off x="4789507" y="353026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5" name="Google Shape;715;p41">
            <a:extLst>
              <a:ext uri="{FF2B5EF4-FFF2-40B4-BE49-F238E27FC236}">
                <a16:creationId xmlns:a16="http://schemas.microsoft.com/office/drawing/2014/main" id="{E4797766-BCBA-CE50-498C-74511A36E979}"/>
              </a:ext>
            </a:extLst>
          </p:cNvPr>
          <p:cNvCxnSpPr>
            <a:stCxn id="711" idx="2"/>
            <a:endCxn id="700" idx="0"/>
          </p:cNvCxnSpPr>
          <p:nvPr/>
        </p:nvCxnSpPr>
        <p:spPr>
          <a:xfrm>
            <a:off x="7402612" y="353026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6" name="Google Shape;716;p41">
            <a:extLst>
              <a:ext uri="{FF2B5EF4-FFF2-40B4-BE49-F238E27FC236}">
                <a16:creationId xmlns:a16="http://schemas.microsoft.com/office/drawing/2014/main" id="{40317A26-46AE-9046-1C63-24397CEF72F5}"/>
              </a:ext>
            </a:extLst>
          </p:cNvPr>
          <p:cNvCxnSpPr>
            <a:stCxn id="712" idx="2"/>
            <a:endCxn id="699" idx="0"/>
          </p:cNvCxnSpPr>
          <p:nvPr/>
        </p:nvCxnSpPr>
        <p:spPr>
          <a:xfrm>
            <a:off x="10015719" y="353026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spTree>
    <p:extLst>
      <p:ext uri="{BB962C8B-B14F-4D97-AF65-F5344CB8AC3E}">
        <p14:creationId xmlns:p14="http://schemas.microsoft.com/office/powerpoint/2010/main" val="159369465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56">
          <a:extLst>
            <a:ext uri="{FF2B5EF4-FFF2-40B4-BE49-F238E27FC236}">
              <a16:creationId xmlns:a16="http://schemas.microsoft.com/office/drawing/2014/main" id="{19AF6E18-B07C-05B4-6852-CE07EF97BFCB}"/>
            </a:ext>
          </a:extLst>
        </p:cNvPr>
        <p:cNvGrpSpPr/>
        <p:nvPr/>
      </p:nvGrpSpPr>
      <p:grpSpPr>
        <a:xfrm>
          <a:off x="0" y="0"/>
          <a:ext cx="0" cy="0"/>
          <a:chOff x="0" y="0"/>
          <a:chExt cx="0" cy="0"/>
        </a:xfrm>
      </p:grpSpPr>
      <p:sp>
        <p:nvSpPr>
          <p:cNvPr id="657" name="Google Shape;657;p38">
            <a:extLst>
              <a:ext uri="{FF2B5EF4-FFF2-40B4-BE49-F238E27FC236}">
                <a16:creationId xmlns:a16="http://schemas.microsoft.com/office/drawing/2014/main" id="{22BBF104-46B5-52F5-C285-19F786F31947}"/>
              </a:ext>
            </a:extLst>
          </p:cNvPr>
          <p:cNvSpPr txBox="1">
            <a:spLocks noGrp="1"/>
          </p:cNvSpPr>
          <p:nvPr>
            <p:ph type="title"/>
          </p:nvPr>
        </p:nvSpPr>
        <p:spPr>
          <a:xfrm>
            <a:off x="5933932" y="2455051"/>
            <a:ext cx="3747950" cy="747600"/>
          </a:xfrm>
          <a:prstGeom prst="rect">
            <a:avLst/>
          </a:prstGeom>
        </p:spPr>
        <p:txBody>
          <a:bodyPr spcFirstLastPara="1" wrap="square" lIns="121900" tIns="121900" rIns="121900" bIns="121900" anchor="ctr" anchorCtr="0">
            <a:noAutofit/>
          </a:bodyPr>
          <a:lstStyle/>
          <a:p>
            <a:r>
              <a:rPr lang="en"/>
              <a:t>Problem</a:t>
            </a:r>
            <a:endParaRPr/>
          </a:p>
        </p:txBody>
      </p:sp>
      <p:sp>
        <p:nvSpPr>
          <p:cNvPr id="658" name="Google Shape;658;p38">
            <a:extLst>
              <a:ext uri="{FF2B5EF4-FFF2-40B4-BE49-F238E27FC236}">
                <a16:creationId xmlns:a16="http://schemas.microsoft.com/office/drawing/2014/main" id="{4FA29F43-29C7-28D7-9501-AB188F54EAE8}"/>
              </a:ext>
            </a:extLst>
          </p:cNvPr>
          <p:cNvSpPr txBox="1">
            <a:spLocks noGrp="1"/>
          </p:cNvSpPr>
          <p:nvPr>
            <p:ph type="title" idx="2"/>
          </p:nvPr>
        </p:nvSpPr>
        <p:spPr>
          <a:xfrm>
            <a:off x="2779058" y="2455067"/>
            <a:ext cx="2985247" cy="1787600"/>
          </a:xfrm>
          <a:prstGeom prst="rect">
            <a:avLst/>
          </a:prstGeom>
        </p:spPr>
        <p:txBody>
          <a:bodyPr spcFirstLastPara="1" wrap="square" lIns="121900" tIns="121900" rIns="121900" bIns="121900" anchor="ctr" anchorCtr="0">
            <a:noAutofit/>
          </a:bodyPr>
          <a:lstStyle/>
          <a:p>
            <a:r>
              <a:rPr lang="en"/>
              <a:t>03</a:t>
            </a:r>
            <a:endParaRPr/>
          </a:p>
        </p:txBody>
      </p:sp>
      <p:sp>
        <p:nvSpPr>
          <p:cNvPr id="659" name="Google Shape;659;p38">
            <a:extLst>
              <a:ext uri="{FF2B5EF4-FFF2-40B4-BE49-F238E27FC236}">
                <a16:creationId xmlns:a16="http://schemas.microsoft.com/office/drawing/2014/main" id="{2F58617D-465E-8B51-0325-B31F2C700AD6}"/>
              </a:ext>
            </a:extLst>
          </p:cNvPr>
          <p:cNvSpPr txBox="1">
            <a:spLocks noGrp="1"/>
          </p:cNvSpPr>
          <p:nvPr>
            <p:ph type="title" idx="3"/>
          </p:nvPr>
        </p:nvSpPr>
        <p:spPr>
          <a:xfrm>
            <a:off x="5933933" y="3524951"/>
            <a:ext cx="4492020" cy="878000"/>
          </a:xfrm>
          <a:prstGeom prst="rect">
            <a:avLst/>
          </a:prstGeom>
        </p:spPr>
        <p:txBody>
          <a:bodyPr spcFirstLastPara="1" wrap="square" lIns="121900" tIns="121900" rIns="121900" bIns="121900" anchor="ctr" anchorCtr="0">
            <a:noAutofit/>
          </a:bodyPr>
          <a:lstStyle/>
          <a:p>
            <a:r>
              <a:rPr lang="en"/>
              <a:t>Discuss problem statement</a:t>
            </a:r>
            <a:endParaRPr/>
          </a:p>
        </p:txBody>
      </p:sp>
      <p:cxnSp>
        <p:nvCxnSpPr>
          <p:cNvPr id="660" name="Google Shape;660;p38">
            <a:extLst>
              <a:ext uri="{FF2B5EF4-FFF2-40B4-BE49-F238E27FC236}">
                <a16:creationId xmlns:a16="http://schemas.microsoft.com/office/drawing/2014/main" id="{D7748D90-2854-935A-47B8-C99EE31B487C}"/>
              </a:ext>
            </a:extLst>
          </p:cNvPr>
          <p:cNvCxnSpPr/>
          <p:nvPr/>
        </p:nvCxnSpPr>
        <p:spPr>
          <a:xfrm>
            <a:off x="5676333" y="3414500"/>
            <a:ext cx="5575200" cy="0"/>
          </a:xfrm>
          <a:prstGeom prst="straightConnector1">
            <a:avLst/>
          </a:prstGeom>
          <a:noFill/>
          <a:ln w="19050" cap="flat" cmpd="sng">
            <a:solidFill>
              <a:srgbClr val="775EF5"/>
            </a:solidFill>
            <a:prstDash val="solid"/>
            <a:round/>
            <a:headEnd type="diamond" w="med" len="med"/>
            <a:tailEnd type="diamond" w="med" len="med"/>
          </a:ln>
          <a:effectLst>
            <a:outerShdw blurRad="57150" algn="bl" rotWithShape="0">
              <a:srgbClr val="DFDEFF">
                <a:alpha val="50000"/>
              </a:srgbClr>
            </a:outerShdw>
          </a:effectLst>
        </p:spPr>
      </p:cxnSp>
    </p:spTree>
    <p:extLst>
      <p:ext uri="{BB962C8B-B14F-4D97-AF65-F5344CB8AC3E}">
        <p14:creationId xmlns:p14="http://schemas.microsoft.com/office/powerpoint/2010/main" val="30897177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32"/>
        <p:cNvGrpSpPr/>
        <p:nvPr/>
      </p:nvGrpSpPr>
      <p:grpSpPr>
        <a:xfrm>
          <a:off x="0" y="0"/>
          <a:ext cx="0" cy="0"/>
          <a:chOff x="0" y="0"/>
          <a:chExt cx="0" cy="0"/>
        </a:xfrm>
      </p:grpSpPr>
      <p:sp>
        <p:nvSpPr>
          <p:cNvPr id="633" name="Google Shape;633;p36"/>
          <p:cNvSpPr txBox="1">
            <a:spLocks noGrp="1"/>
          </p:cNvSpPr>
          <p:nvPr>
            <p:ph type="title"/>
          </p:nvPr>
        </p:nvSpPr>
        <p:spPr>
          <a:xfrm>
            <a:off x="960000" y="720000"/>
            <a:ext cx="10272000" cy="763600"/>
          </a:xfrm>
          <a:prstGeom prst="rect">
            <a:avLst/>
          </a:prstGeom>
        </p:spPr>
        <p:txBody>
          <a:bodyPr spcFirstLastPara="1" wrap="square" lIns="121900" tIns="121900" rIns="121900" bIns="121900" anchor="t" anchorCtr="0">
            <a:noAutofit/>
          </a:bodyPr>
          <a:lstStyle/>
          <a:p>
            <a:r>
              <a:rPr lang="en"/>
              <a:t>Problem</a:t>
            </a:r>
            <a:endParaRPr/>
          </a:p>
        </p:txBody>
      </p:sp>
      <p:sp>
        <p:nvSpPr>
          <p:cNvPr id="634" name="Google Shape;634;p36"/>
          <p:cNvSpPr txBox="1">
            <a:spLocks noGrp="1"/>
          </p:cNvSpPr>
          <p:nvPr>
            <p:ph type="subTitle" idx="3"/>
          </p:nvPr>
        </p:nvSpPr>
        <p:spPr>
          <a:xfrm>
            <a:off x="8736385" y="4251833"/>
            <a:ext cx="3206000" cy="559600"/>
          </a:xfrm>
          <a:prstGeom prst="rect">
            <a:avLst/>
          </a:prstGeom>
        </p:spPr>
        <p:txBody>
          <a:bodyPr spcFirstLastPara="1" wrap="square" lIns="121900" tIns="121900" rIns="121900" bIns="121900" anchor="ctr" anchorCtr="0">
            <a:noAutofit/>
          </a:bodyPr>
          <a:lstStyle/>
          <a:p>
            <a:pPr marL="0" indent="0"/>
            <a:r>
              <a:rPr lang="en"/>
              <a:t>Censorship</a:t>
            </a:r>
            <a:endParaRPr/>
          </a:p>
        </p:txBody>
      </p:sp>
      <p:sp>
        <p:nvSpPr>
          <p:cNvPr id="635" name="Google Shape;635;p36"/>
          <p:cNvSpPr txBox="1">
            <a:spLocks noGrp="1"/>
          </p:cNvSpPr>
          <p:nvPr>
            <p:ph type="subTitle" idx="1"/>
          </p:nvPr>
        </p:nvSpPr>
        <p:spPr>
          <a:xfrm>
            <a:off x="249615" y="4251833"/>
            <a:ext cx="3872234" cy="559600"/>
          </a:xfrm>
          <a:prstGeom prst="rect">
            <a:avLst/>
          </a:prstGeom>
        </p:spPr>
        <p:txBody>
          <a:bodyPr spcFirstLastPara="1" wrap="square" lIns="121900" tIns="121900" rIns="121900" bIns="121900" anchor="ctr" anchorCtr="0">
            <a:noAutofit/>
          </a:bodyPr>
          <a:lstStyle/>
          <a:p>
            <a:pPr marL="0" indent="0"/>
            <a:r>
              <a:rPr lang="en"/>
              <a:t>Single Point of Failure</a:t>
            </a:r>
            <a:endParaRPr/>
          </a:p>
        </p:txBody>
      </p:sp>
      <p:sp>
        <p:nvSpPr>
          <p:cNvPr id="636" name="Google Shape;636;p36"/>
          <p:cNvSpPr txBox="1">
            <a:spLocks noGrp="1"/>
          </p:cNvSpPr>
          <p:nvPr>
            <p:ph type="subTitle" idx="2"/>
          </p:nvPr>
        </p:nvSpPr>
        <p:spPr>
          <a:xfrm>
            <a:off x="582732" y="5003999"/>
            <a:ext cx="3206000" cy="1506671"/>
          </a:xfrm>
          <a:prstGeom prst="rect">
            <a:avLst/>
          </a:prstGeom>
        </p:spPr>
        <p:txBody>
          <a:bodyPr spcFirstLastPara="1" wrap="square" lIns="121900" tIns="121900" rIns="121900" bIns="121900" anchor="ctr" anchorCtr="0">
            <a:noAutofit/>
          </a:bodyPr>
          <a:lstStyle/>
          <a:p>
            <a:pPr marL="0" indent="0"/>
            <a:r>
              <a:rPr lang="en-US"/>
              <a:t>The reliance on a small number of centralized root and TLD servers where a single technical failure or targeted attack can disconnect vast portions of the global internet.</a:t>
            </a:r>
            <a:endParaRPr/>
          </a:p>
        </p:txBody>
      </p:sp>
      <p:sp>
        <p:nvSpPr>
          <p:cNvPr id="637" name="Google Shape;637;p36"/>
          <p:cNvSpPr txBox="1">
            <a:spLocks noGrp="1"/>
          </p:cNvSpPr>
          <p:nvPr>
            <p:ph type="subTitle" idx="4"/>
          </p:nvPr>
        </p:nvSpPr>
        <p:spPr>
          <a:xfrm>
            <a:off x="8736385" y="5004000"/>
            <a:ext cx="3206000" cy="1631550"/>
          </a:xfrm>
          <a:prstGeom prst="rect">
            <a:avLst/>
          </a:prstGeom>
        </p:spPr>
        <p:txBody>
          <a:bodyPr spcFirstLastPara="1" wrap="square" lIns="121900" tIns="121900" rIns="121900" bIns="121900" anchor="ctr" anchorCtr="0">
            <a:noAutofit/>
          </a:bodyPr>
          <a:lstStyle/>
          <a:p>
            <a:pPr marL="0" indent="0"/>
            <a:r>
              <a:rPr lang="en-US"/>
              <a:t>The practice where central authorities or service providers intentionally manipulate DNS records to block access to specific websites or redirect users away from restricted content.</a:t>
            </a:r>
            <a:endParaRPr/>
          </a:p>
        </p:txBody>
      </p:sp>
      <p:sp>
        <p:nvSpPr>
          <p:cNvPr id="2" name="Google Shape;634;p36">
            <a:extLst>
              <a:ext uri="{FF2B5EF4-FFF2-40B4-BE49-F238E27FC236}">
                <a16:creationId xmlns:a16="http://schemas.microsoft.com/office/drawing/2014/main" id="{4E9357C0-EE2F-0C8D-3429-322FA6E5E819}"/>
              </a:ext>
            </a:extLst>
          </p:cNvPr>
          <p:cNvSpPr txBox="1">
            <a:spLocks/>
          </p:cNvSpPr>
          <p:nvPr/>
        </p:nvSpPr>
        <p:spPr>
          <a:xfrm>
            <a:off x="4826117" y="4251833"/>
            <a:ext cx="3206000" cy="559600"/>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FFFFFF"/>
              </a:buClr>
              <a:buSzPts val="2000"/>
              <a:buFont typeface="Squada One"/>
              <a:buNone/>
              <a:defRPr sz="3067" b="0" i="0" u="none" strike="noStrike" cap="none">
                <a:solidFill>
                  <a:srgbClr val="FFFFFF"/>
                </a:solidFill>
                <a:latin typeface="Squada One"/>
                <a:ea typeface="Squada One"/>
                <a:cs typeface="Squada One"/>
                <a:sym typeface="Squada One"/>
              </a:defRPr>
            </a:lvl1pPr>
            <a:lvl2pPr marL="914400" marR="0" lvl="1" indent="-330200" algn="ctr" rtl="0">
              <a:lnSpc>
                <a:spcPct val="115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2pPr>
            <a:lvl3pPr marL="1371600" marR="0" lvl="2" indent="-330200" algn="ctr" rtl="0">
              <a:lnSpc>
                <a:spcPct val="115000"/>
              </a:lnSpc>
              <a:spcBef>
                <a:spcPts val="2133"/>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3pPr>
            <a:lvl4pPr marL="1828800" marR="0" lvl="3" indent="-330200" algn="ctr" rtl="0">
              <a:lnSpc>
                <a:spcPct val="115000"/>
              </a:lnSpc>
              <a:spcBef>
                <a:spcPts val="2133"/>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4pPr>
            <a:lvl5pPr marL="2286000" marR="0" lvl="4" indent="-330200" algn="ctr" rtl="0">
              <a:lnSpc>
                <a:spcPct val="115000"/>
              </a:lnSpc>
              <a:spcBef>
                <a:spcPts val="2133"/>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5pPr>
            <a:lvl6pPr marL="2743200" marR="0" lvl="5" indent="-330200" algn="ctr" rtl="0">
              <a:lnSpc>
                <a:spcPct val="115000"/>
              </a:lnSpc>
              <a:spcBef>
                <a:spcPts val="2133"/>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6pPr>
            <a:lvl7pPr marL="3200400" marR="0" lvl="6" indent="-330200" algn="ctr" rtl="0">
              <a:lnSpc>
                <a:spcPct val="115000"/>
              </a:lnSpc>
              <a:spcBef>
                <a:spcPts val="2133"/>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7pPr>
            <a:lvl8pPr marL="3657600" marR="0" lvl="7" indent="-330200" algn="ctr" rtl="0">
              <a:lnSpc>
                <a:spcPct val="115000"/>
              </a:lnSpc>
              <a:spcBef>
                <a:spcPts val="2133"/>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8pPr>
            <a:lvl9pPr marL="4114800" marR="0" lvl="8" indent="-330200" algn="ctr" rtl="0">
              <a:lnSpc>
                <a:spcPct val="115000"/>
              </a:lnSpc>
              <a:spcBef>
                <a:spcPts val="2133"/>
              </a:spcBef>
              <a:spcAft>
                <a:spcPts val="2133"/>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9pPr>
          </a:lstStyle>
          <a:p>
            <a:pPr marL="0" indent="0"/>
            <a:r>
              <a:rPr lang="en-US" kern="0"/>
              <a:t>Cache Poisoning</a:t>
            </a:r>
          </a:p>
        </p:txBody>
      </p:sp>
      <p:sp>
        <p:nvSpPr>
          <p:cNvPr id="3" name="Google Shape;637;p36">
            <a:extLst>
              <a:ext uri="{FF2B5EF4-FFF2-40B4-BE49-F238E27FC236}">
                <a16:creationId xmlns:a16="http://schemas.microsoft.com/office/drawing/2014/main" id="{8A0BC49B-6FEB-F84E-1CAA-A8C6727150C5}"/>
              </a:ext>
            </a:extLst>
          </p:cNvPr>
          <p:cNvSpPr txBox="1">
            <a:spLocks/>
          </p:cNvSpPr>
          <p:nvPr/>
        </p:nvSpPr>
        <p:spPr>
          <a:xfrm>
            <a:off x="4826117" y="5003999"/>
            <a:ext cx="3206000" cy="1513283"/>
          </a:xfrm>
          <a:prstGeom prst="rect">
            <a:avLst/>
          </a:prstGeom>
          <a:noFill/>
          <a:ln>
            <a:noFill/>
          </a:ln>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1pPr>
            <a:lvl2pPr marL="914400" marR="0" lvl="1" indent="-330200" algn="ctr" rtl="0">
              <a:lnSpc>
                <a:spcPct val="115000"/>
              </a:lnSpc>
              <a:spcBef>
                <a:spcPts val="0"/>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2pPr>
            <a:lvl3pPr marL="1371600" marR="0" lvl="2" indent="-330200" algn="ctr" rtl="0">
              <a:lnSpc>
                <a:spcPct val="115000"/>
              </a:lnSpc>
              <a:spcBef>
                <a:spcPts val="2133"/>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3pPr>
            <a:lvl4pPr marL="1828800" marR="0" lvl="3" indent="-330200" algn="ctr" rtl="0">
              <a:lnSpc>
                <a:spcPct val="115000"/>
              </a:lnSpc>
              <a:spcBef>
                <a:spcPts val="2133"/>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4pPr>
            <a:lvl5pPr marL="2286000" marR="0" lvl="4" indent="-330200" algn="ctr" rtl="0">
              <a:lnSpc>
                <a:spcPct val="115000"/>
              </a:lnSpc>
              <a:spcBef>
                <a:spcPts val="2133"/>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5pPr>
            <a:lvl6pPr marL="2743200" marR="0" lvl="5" indent="-330200" algn="ctr" rtl="0">
              <a:lnSpc>
                <a:spcPct val="115000"/>
              </a:lnSpc>
              <a:spcBef>
                <a:spcPts val="2133"/>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6pPr>
            <a:lvl7pPr marL="3200400" marR="0" lvl="6" indent="-330200" algn="ctr" rtl="0">
              <a:lnSpc>
                <a:spcPct val="115000"/>
              </a:lnSpc>
              <a:spcBef>
                <a:spcPts val="2133"/>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7pPr>
            <a:lvl8pPr marL="3657600" marR="0" lvl="7" indent="-330200" algn="ctr" rtl="0">
              <a:lnSpc>
                <a:spcPct val="115000"/>
              </a:lnSpc>
              <a:spcBef>
                <a:spcPts val="2133"/>
              </a:spcBef>
              <a:spcAft>
                <a:spcPts val="0"/>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8pPr>
            <a:lvl9pPr marL="4114800" marR="0" lvl="8" indent="-330200" algn="ctr" rtl="0">
              <a:lnSpc>
                <a:spcPct val="115000"/>
              </a:lnSpc>
              <a:spcBef>
                <a:spcPts val="2133"/>
              </a:spcBef>
              <a:spcAft>
                <a:spcPts val="2133"/>
              </a:spcAft>
              <a:buClr>
                <a:srgbClr val="8E8BD8"/>
              </a:buClr>
              <a:buSzPts val="1600"/>
              <a:buFont typeface="Titillium Web"/>
              <a:buNone/>
              <a:defRPr sz="1600" b="0" i="0" u="none" strike="noStrike" cap="none">
                <a:solidFill>
                  <a:srgbClr val="8E8BD8"/>
                </a:solidFill>
                <a:latin typeface="Titillium Web"/>
                <a:ea typeface="Titillium Web"/>
                <a:cs typeface="Titillium Web"/>
                <a:sym typeface="Titillium Web"/>
              </a:defRPr>
            </a:lvl9pPr>
          </a:lstStyle>
          <a:p>
            <a:pPr marL="0" indent="0"/>
            <a:r>
              <a:rPr lang="en-US"/>
              <a:t>An attack that injects fraudulent IP data into a resolver's memory, causing it to direct users to malicious websites even when they type the correct domain name.</a:t>
            </a:r>
            <a:endParaRPr lang="en-US" kern="0"/>
          </a:p>
        </p:txBody>
      </p:sp>
      <p:grpSp>
        <p:nvGrpSpPr>
          <p:cNvPr id="13" name="Google Shape;9930;p73">
            <a:extLst>
              <a:ext uri="{FF2B5EF4-FFF2-40B4-BE49-F238E27FC236}">
                <a16:creationId xmlns:a16="http://schemas.microsoft.com/office/drawing/2014/main" id="{4A2AFE6C-5FFF-48E3-C303-951591B6745E}"/>
              </a:ext>
            </a:extLst>
          </p:cNvPr>
          <p:cNvGrpSpPr/>
          <p:nvPr/>
        </p:nvGrpSpPr>
        <p:grpSpPr>
          <a:xfrm>
            <a:off x="5914347" y="2620983"/>
            <a:ext cx="1029539" cy="1245793"/>
            <a:chOff x="5864861" y="2772517"/>
            <a:chExt cx="284366" cy="344097"/>
          </a:xfrm>
        </p:grpSpPr>
        <p:sp>
          <p:nvSpPr>
            <p:cNvPr id="14" name="Google Shape;9931;p73">
              <a:extLst>
                <a:ext uri="{FF2B5EF4-FFF2-40B4-BE49-F238E27FC236}">
                  <a16:creationId xmlns:a16="http://schemas.microsoft.com/office/drawing/2014/main" id="{5F10F4A5-2274-2452-67C6-CB399E83E358}"/>
                </a:ext>
              </a:extLst>
            </p:cNvPr>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sp>
          <p:nvSpPr>
            <p:cNvPr id="15" name="Google Shape;9932;p73">
              <a:extLst>
                <a:ext uri="{FF2B5EF4-FFF2-40B4-BE49-F238E27FC236}">
                  <a16:creationId xmlns:a16="http://schemas.microsoft.com/office/drawing/2014/main" id="{E85649A7-8182-9C90-DBBA-8B86FDEB8465}"/>
                </a:ext>
              </a:extLst>
            </p:cNvPr>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sp>
          <p:nvSpPr>
            <p:cNvPr id="16" name="Google Shape;9933;p73">
              <a:extLst>
                <a:ext uri="{FF2B5EF4-FFF2-40B4-BE49-F238E27FC236}">
                  <a16:creationId xmlns:a16="http://schemas.microsoft.com/office/drawing/2014/main" id="{38C1D643-A0C1-948A-D4CF-F840C4E867EA}"/>
                </a:ext>
              </a:extLst>
            </p:cNvPr>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sp>
          <p:nvSpPr>
            <p:cNvPr id="17" name="Google Shape;9934;p73">
              <a:extLst>
                <a:ext uri="{FF2B5EF4-FFF2-40B4-BE49-F238E27FC236}">
                  <a16:creationId xmlns:a16="http://schemas.microsoft.com/office/drawing/2014/main" id="{B27138B1-34FE-5680-1917-AD4B7C5122AB}"/>
                </a:ext>
              </a:extLst>
            </p:cNvPr>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sp>
          <p:nvSpPr>
            <p:cNvPr id="18" name="Google Shape;9935;p73">
              <a:extLst>
                <a:ext uri="{FF2B5EF4-FFF2-40B4-BE49-F238E27FC236}">
                  <a16:creationId xmlns:a16="http://schemas.microsoft.com/office/drawing/2014/main" id="{721F7DF6-C253-18B0-8280-EB646E16B096}"/>
                </a:ext>
              </a:extLst>
            </p:cNvPr>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sp>
          <p:nvSpPr>
            <p:cNvPr id="19" name="Google Shape;9936;p73">
              <a:extLst>
                <a:ext uri="{FF2B5EF4-FFF2-40B4-BE49-F238E27FC236}">
                  <a16:creationId xmlns:a16="http://schemas.microsoft.com/office/drawing/2014/main" id="{E0170EF6-638F-9C0B-D250-E1967172EB56}"/>
                </a:ext>
              </a:extLst>
            </p:cNvPr>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a:buClr>
                  <a:srgbClr val="000000"/>
                </a:buClr>
                <a:buFont typeface="Arial"/>
                <a:buNone/>
              </a:pPr>
              <a:endParaRPr sz="1400" kern="0">
                <a:solidFill>
                  <a:srgbClr val="000000"/>
                </a:solidFill>
                <a:cs typeface="Arial"/>
                <a:sym typeface="Arial"/>
              </a:endParaRPr>
            </a:p>
          </p:txBody>
        </p:sp>
      </p:grpSp>
      <p:grpSp>
        <p:nvGrpSpPr>
          <p:cNvPr id="20" name="Google Shape;10082;p73">
            <a:extLst>
              <a:ext uri="{FF2B5EF4-FFF2-40B4-BE49-F238E27FC236}">
                <a16:creationId xmlns:a16="http://schemas.microsoft.com/office/drawing/2014/main" id="{D0A130BD-3F33-681B-1BF0-93E89EC012CC}"/>
              </a:ext>
            </a:extLst>
          </p:cNvPr>
          <p:cNvGrpSpPr/>
          <p:nvPr/>
        </p:nvGrpSpPr>
        <p:grpSpPr>
          <a:xfrm>
            <a:off x="9710804" y="2620441"/>
            <a:ext cx="1250790" cy="1246876"/>
            <a:chOff x="4129482" y="3681059"/>
            <a:chExt cx="355402" cy="354291"/>
          </a:xfrm>
        </p:grpSpPr>
        <p:sp>
          <p:nvSpPr>
            <p:cNvPr id="21" name="Google Shape;10083;p73">
              <a:extLst>
                <a:ext uri="{FF2B5EF4-FFF2-40B4-BE49-F238E27FC236}">
                  <a16:creationId xmlns:a16="http://schemas.microsoft.com/office/drawing/2014/main" id="{53941F6D-965A-2196-D5B8-CE44B13DCD17}"/>
                </a:ext>
              </a:extLst>
            </p:cNvPr>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084;p73">
              <a:extLst>
                <a:ext uri="{FF2B5EF4-FFF2-40B4-BE49-F238E27FC236}">
                  <a16:creationId xmlns:a16="http://schemas.microsoft.com/office/drawing/2014/main" id="{5E72D01C-188C-D6AC-2C27-5C1638D34E30}"/>
                </a:ext>
              </a:extLst>
            </p:cNvPr>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085;p73">
              <a:extLst>
                <a:ext uri="{FF2B5EF4-FFF2-40B4-BE49-F238E27FC236}">
                  <a16:creationId xmlns:a16="http://schemas.microsoft.com/office/drawing/2014/main" id="{E2BEF520-B35E-98F7-EB66-97C77811AF1C}"/>
                </a:ext>
              </a:extLst>
            </p:cNvPr>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086;p73">
              <a:extLst>
                <a:ext uri="{FF2B5EF4-FFF2-40B4-BE49-F238E27FC236}">
                  <a16:creationId xmlns:a16="http://schemas.microsoft.com/office/drawing/2014/main" id="{779F1A05-65F4-EAFB-1866-3AD414A18AB3}"/>
                </a:ext>
              </a:extLst>
            </p:cNvPr>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12562;p77">
            <a:extLst>
              <a:ext uri="{FF2B5EF4-FFF2-40B4-BE49-F238E27FC236}">
                <a16:creationId xmlns:a16="http://schemas.microsoft.com/office/drawing/2014/main" id="{28B2639F-BFE6-F54A-C752-D89BE1C09AFD}"/>
              </a:ext>
            </a:extLst>
          </p:cNvPr>
          <p:cNvGrpSpPr/>
          <p:nvPr/>
        </p:nvGrpSpPr>
        <p:grpSpPr>
          <a:xfrm>
            <a:off x="1816507" y="2803992"/>
            <a:ext cx="738450" cy="777616"/>
            <a:chOff x="862283" y="4274771"/>
            <a:chExt cx="341204" cy="359301"/>
          </a:xfrm>
        </p:grpSpPr>
        <p:sp>
          <p:nvSpPr>
            <p:cNvPr id="26" name="Google Shape;12563;p77">
              <a:extLst>
                <a:ext uri="{FF2B5EF4-FFF2-40B4-BE49-F238E27FC236}">
                  <a16:creationId xmlns:a16="http://schemas.microsoft.com/office/drawing/2014/main" id="{093161EB-8900-68BB-0EE0-79950666FA71}"/>
                </a:ext>
              </a:extLst>
            </p:cNvPr>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2564;p77">
              <a:extLst>
                <a:ext uri="{FF2B5EF4-FFF2-40B4-BE49-F238E27FC236}">
                  <a16:creationId xmlns:a16="http://schemas.microsoft.com/office/drawing/2014/main" id="{3D256B36-342C-416F-5949-76020029A0CE}"/>
                </a:ext>
              </a:extLst>
            </p:cNvPr>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2565;p77">
              <a:extLst>
                <a:ext uri="{FF2B5EF4-FFF2-40B4-BE49-F238E27FC236}">
                  <a16:creationId xmlns:a16="http://schemas.microsoft.com/office/drawing/2014/main" id="{11E505EF-0BA0-2816-48EB-2B84477BAA11}"/>
                </a:ext>
              </a:extLst>
            </p:cNvPr>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10091;p73">
            <a:extLst>
              <a:ext uri="{FF2B5EF4-FFF2-40B4-BE49-F238E27FC236}">
                <a16:creationId xmlns:a16="http://schemas.microsoft.com/office/drawing/2014/main" id="{21A22958-143C-7600-92C3-B5437EC80A89}"/>
              </a:ext>
            </a:extLst>
          </p:cNvPr>
          <p:cNvGrpSpPr/>
          <p:nvPr/>
        </p:nvGrpSpPr>
        <p:grpSpPr>
          <a:xfrm>
            <a:off x="1637400" y="2624606"/>
            <a:ext cx="1120520" cy="1124443"/>
            <a:chOff x="5779408" y="3699191"/>
            <a:chExt cx="317645" cy="318757"/>
          </a:xfrm>
        </p:grpSpPr>
        <p:sp>
          <p:nvSpPr>
            <p:cNvPr id="30" name="Google Shape;10092;p73">
              <a:extLst>
                <a:ext uri="{FF2B5EF4-FFF2-40B4-BE49-F238E27FC236}">
                  <a16:creationId xmlns:a16="http://schemas.microsoft.com/office/drawing/2014/main" id="{71C35FBD-BE61-2EDC-AB72-810E3964116D}"/>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093;p73">
              <a:extLst>
                <a:ext uri="{FF2B5EF4-FFF2-40B4-BE49-F238E27FC236}">
                  <a16:creationId xmlns:a16="http://schemas.microsoft.com/office/drawing/2014/main" id="{7D609AE2-A8BE-46E7-14EC-1F37F3469CF7}"/>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3" name="Picture 32" descr="A cartoon of a test tube with a skull on it&#10;&#10;AI-generated content may be incorrect.">
            <a:extLst>
              <a:ext uri="{FF2B5EF4-FFF2-40B4-BE49-F238E27FC236}">
                <a16:creationId xmlns:a16="http://schemas.microsoft.com/office/drawing/2014/main" id="{BCD89E7C-333D-016D-32DA-CC8BAEC72CE5}"/>
              </a:ext>
            </a:extLst>
          </p:cNvPr>
          <p:cNvPicPr>
            <a:picLocks noChangeAspect="1"/>
          </p:cNvPicPr>
          <p:nvPr/>
        </p:nvPicPr>
        <p:blipFill>
          <a:blip r:embed="rId3">
            <a:duotone>
              <a:prstClr val="black"/>
              <a:schemeClr val="accent6">
                <a:tint val="45000"/>
                <a:satMod val="400000"/>
              </a:schemeClr>
            </a:duotone>
          </a:blip>
          <a:stretch>
            <a:fillRect/>
          </a:stretch>
        </p:blipFill>
        <p:spPr>
          <a:xfrm>
            <a:off x="5661867" y="2428040"/>
            <a:ext cx="1672881" cy="1686939"/>
          </a:xfrm>
          <a:prstGeom prst="roundRect">
            <a:avLst/>
          </a:prstGeom>
        </p:spPr>
      </p:pic>
      <p:pic>
        <p:nvPicPr>
          <p:cNvPr id="35" name="Picture 34" descr="A person with a mouth taped to his mouth&#10;&#10;AI-generated content may be incorrect.">
            <a:extLst>
              <a:ext uri="{FF2B5EF4-FFF2-40B4-BE49-F238E27FC236}">
                <a16:creationId xmlns:a16="http://schemas.microsoft.com/office/drawing/2014/main" id="{C444B867-6BE7-0D9E-23DC-DA46CF5F6995}"/>
              </a:ext>
            </a:extLst>
          </p:cNvPr>
          <p:cNvPicPr>
            <a:picLocks noChangeAspect="1"/>
          </p:cNvPicPr>
          <p:nvPr/>
        </p:nvPicPr>
        <p:blipFill>
          <a:blip r:embed="rId4">
            <a:duotone>
              <a:prstClr val="black"/>
              <a:schemeClr val="accent5">
                <a:tint val="45000"/>
                <a:satMod val="400000"/>
              </a:schemeClr>
            </a:duotone>
          </a:blip>
          <a:stretch>
            <a:fillRect/>
          </a:stretch>
        </p:blipFill>
        <p:spPr>
          <a:xfrm>
            <a:off x="9643872" y="2546137"/>
            <a:ext cx="1525913" cy="1525913"/>
          </a:xfrm>
          <a:prstGeom prst="round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par>
                                <p:cTn id="8" presetID="10" presetClass="entr" presetSubtype="0" fill="hold"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56">
          <a:extLst>
            <a:ext uri="{FF2B5EF4-FFF2-40B4-BE49-F238E27FC236}">
              <a16:creationId xmlns:a16="http://schemas.microsoft.com/office/drawing/2014/main" id="{CE2EC486-E21D-3820-25B0-5D8D9A76F987}"/>
            </a:ext>
          </a:extLst>
        </p:cNvPr>
        <p:cNvGrpSpPr/>
        <p:nvPr/>
      </p:nvGrpSpPr>
      <p:grpSpPr>
        <a:xfrm>
          <a:off x="0" y="0"/>
          <a:ext cx="0" cy="0"/>
          <a:chOff x="0" y="0"/>
          <a:chExt cx="0" cy="0"/>
        </a:xfrm>
      </p:grpSpPr>
      <p:sp>
        <p:nvSpPr>
          <p:cNvPr id="657" name="Google Shape;657;p38">
            <a:extLst>
              <a:ext uri="{FF2B5EF4-FFF2-40B4-BE49-F238E27FC236}">
                <a16:creationId xmlns:a16="http://schemas.microsoft.com/office/drawing/2014/main" id="{3E94B3FB-8BE9-2855-F584-7D4644231C68}"/>
              </a:ext>
            </a:extLst>
          </p:cNvPr>
          <p:cNvSpPr txBox="1">
            <a:spLocks noGrp="1"/>
          </p:cNvSpPr>
          <p:nvPr>
            <p:ph type="title"/>
          </p:nvPr>
        </p:nvSpPr>
        <p:spPr>
          <a:xfrm>
            <a:off x="5933932" y="2455051"/>
            <a:ext cx="3747950" cy="747600"/>
          </a:xfrm>
          <a:prstGeom prst="rect">
            <a:avLst/>
          </a:prstGeom>
        </p:spPr>
        <p:txBody>
          <a:bodyPr spcFirstLastPara="1" wrap="square" lIns="121900" tIns="121900" rIns="121900" bIns="121900" anchor="ctr" anchorCtr="0">
            <a:noAutofit/>
          </a:bodyPr>
          <a:lstStyle/>
          <a:p>
            <a:r>
              <a:rPr lang="en"/>
              <a:t>Solutions</a:t>
            </a:r>
            <a:endParaRPr/>
          </a:p>
        </p:txBody>
      </p:sp>
      <p:sp>
        <p:nvSpPr>
          <p:cNvPr id="658" name="Google Shape;658;p38">
            <a:extLst>
              <a:ext uri="{FF2B5EF4-FFF2-40B4-BE49-F238E27FC236}">
                <a16:creationId xmlns:a16="http://schemas.microsoft.com/office/drawing/2014/main" id="{76D1E1FC-5C2C-2455-F6CD-383AE9ADCF4D}"/>
              </a:ext>
            </a:extLst>
          </p:cNvPr>
          <p:cNvSpPr txBox="1">
            <a:spLocks noGrp="1"/>
          </p:cNvSpPr>
          <p:nvPr>
            <p:ph type="title" idx="2"/>
          </p:nvPr>
        </p:nvSpPr>
        <p:spPr>
          <a:xfrm>
            <a:off x="2779058" y="2455067"/>
            <a:ext cx="2985247" cy="1787600"/>
          </a:xfrm>
          <a:prstGeom prst="rect">
            <a:avLst/>
          </a:prstGeom>
        </p:spPr>
        <p:txBody>
          <a:bodyPr spcFirstLastPara="1" wrap="square" lIns="121900" tIns="121900" rIns="121900" bIns="121900" anchor="ctr" anchorCtr="0">
            <a:noAutofit/>
          </a:bodyPr>
          <a:lstStyle/>
          <a:p>
            <a:r>
              <a:rPr lang="en"/>
              <a:t>04</a:t>
            </a:r>
            <a:endParaRPr/>
          </a:p>
        </p:txBody>
      </p:sp>
      <p:sp>
        <p:nvSpPr>
          <p:cNvPr id="659" name="Google Shape;659;p38">
            <a:extLst>
              <a:ext uri="{FF2B5EF4-FFF2-40B4-BE49-F238E27FC236}">
                <a16:creationId xmlns:a16="http://schemas.microsoft.com/office/drawing/2014/main" id="{5589B5E0-E6D6-0249-B392-6F26DCA61727}"/>
              </a:ext>
            </a:extLst>
          </p:cNvPr>
          <p:cNvSpPr txBox="1">
            <a:spLocks noGrp="1"/>
          </p:cNvSpPr>
          <p:nvPr>
            <p:ph type="title" idx="3"/>
          </p:nvPr>
        </p:nvSpPr>
        <p:spPr>
          <a:xfrm>
            <a:off x="5933933" y="3524951"/>
            <a:ext cx="4492020" cy="878000"/>
          </a:xfrm>
          <a:prstGeom prst="rect">
            <a:avLst/>
          </a:prstGeom>
        </p:spPr>
        <p:txBody>
          <a:bodyPr spcFirstLastPara="1" wrap="square" lIns="121900" tIns="121900" rIns="121900" bIns="121900" anchor="ctr" anchorCtr="0">
            <a:noAutofit/>
          </a:bodyPr>
          <a:lstStyle/>
          <a:p>
            <a:r>
              <a:rPr lang="en"/>
              <a:t>Existing solutions and project implementation</a:t>
            </a:r>
            <a:endParaRPr/>
          </a:p>
        </p:txBody>
      </p:sp>
      <p:cxnSp>
        <p:nvCxnSpPr>
          <p:cNvPr id="660" name="Google Shape;660;p38">
            <a:extLst>
              <a:ext uri="{FF2B5EF4-FFF2-40B4-BE49-F238E27FC236}">
                <a16:creationId xmlns:a16="http://schemas.microsoft.com/office/drawing/2014/main" id="{2384F400-CF27-A9DC-76EA-BEFAD6EF721D}"/>
              </a:ext>
            </a:extLst>
          </p:cNvPr>
          <p:cNvCxnSpPr/>
          <p:nvPr/>
        </p:nvCxnSpPr>
        <p:spPr>
          <a:xfrm>
            <a:off x="5676333" y="3414500"/>
            <a:ext cx="5575200" cy="0"/>
          </a:xfrm>
          <a:prstGeom prst="straightConnector1">
            <a:avLst/>
          </a:prstGeom>
          <a:noFill/>
          <a:ln w="19050" cap="flat" cmpd="sng">
            <a:solidFill>
              <a:srgbClr val="775EF5"/>
            </a:solidFill>
            <a:prstDash val="solid"/>
            <a:round/>
            <a:headEnd type="diamond" w="med" len="med"/>
            <a:tailEnd type="diamond" w="med" len="med"/>
          </a:ln>
          <a:effectLst>
            <a:outerShdw blurRad="57150" algn="bl" rotWithShape="0">
              <a:srgbClr val="DFDEFF">
                <a:alpha val="50000"/>
              </a:srgbClr>
            </a:outerShdw>
          </a:effectLst>
        </p:spPr>
      </p:cxnSp>
    </p:spTree>
    <p:extLst>
      <p:ext uri="{BB962C8B-B14F-4D97-AF65-F5344CB8AC3E}">
        <p14:creationId xmlns:p14="http://schemas.microsoft.com/office/powerpoint/2010/main" val="9574183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17">
          <a:extLst>
            <a:ext uri="{FF2B5EF4-FFF2-40B4-BE49-F238E27FC236}">
              <a16:creationId xmlns:a16="http://schemas.microsoft.com/office/drawing/2014/main" id="{5F8007B9-4F79-DC73-A928-39EA585342FA}"/>
            </a:ext>
          </a:extLst>
        </p:cNvPr>
        <p:cNvGrpSpPr/>
        <p:nvPr/>
      </p:nvGrpSpPr>
      <p:grpSpPr>
        <a:xfrm>
          <a:off x="0" y="0"/>
          <a:ext cx="0" cy="0"/>
          <a:chOff x="0" y="0"/>
          <a:chExt cx="0" cy="0"/>
        </a:xfrm>
      </p:grpSpPr>
      <p:sp>
        <p:nvSpPr>
          <p:cNvPr id="818" name="Google Shape;818;p46">
            <a:extLst>
              <a:ext uri="{FF2B5EF4-FFF2-40B4-BE49-F238E27FC236}">
                <a16:creationId xmlns:a16="http://schemas.microsoft.com/office/drawing/2014/main" id="{F7698916-60D2-C246-9774-DCDE537038EC}"/>
              </a:ext>
            </a:extLst>
          </p:cNvPr>
          <p:cNvSpPr txBox="1">
            <a:spLocks noGrp="1"/>
          </p:cNvSpPr>
          <p:nvPr>
            <p:ph type="title"/>
          </p:nvPr>
        </p:nvSpPr>
        <p:spPr>
          <a:xfrm>
            <a:off x="960000" y="720000"/>
            <a:ext cx="10272000" cy="763600"/>
          </a:xfrm>
          <a:prstGeom prst="rect">
            <a:avLst/>
          </a:prstGeom>
        </p:spPr>
        <p:txBody>
          <a:bodyPr spcFirstLastPara="1" wrap="square" lIns="121900" tIns="121900" rIns="121900" bIns="121900" anchor="t" anchorCtr="0">
            <a:noAutofit/>
          </a:bodyPr>
          <a:lstStyle/>
          <a:p>
            <a:r>
              <a:rPr lang="en" dirty="0"/>
              <a:t>Existing Solutions</a:t>
            </a:r>
            <a:endParaRPr dirty="0"/>
          </a:p>
        </p:txBody>
      </p:sp>
      <p:graphicFrame>
        <p:nvGraphicFramePr>
          <p:cNvPr id="819" name="Google Shape;819;p46">
            <a:extLst>
              <a:ext uri="{FF2B5EF4-FFF2-40B4-BE49-F238E27FC236}">
                <a16:creationId xmlns:a16="http://schemas.microsoft.com/office/drawing/2014/main" id="{A24DD206-1DD9-6A82-10FC-A791FB3C2795}"/>
              </a:ext>
            </a:extLst>
          </p:cNvPr>
          <p:cNvGraphicFramePr/>
          <p:nvPr>
            <p:extLst>
              <p:ext uri="{D42A27DB-BD31-4B8C-83A1-F6EECF244321}">
                <p14:modId xmlns:p14="http://schemas.microsoft.com/office/powerpoint/2010/main" val="320903358"/>
              </p:ext>
            </p:extLst>
          </p:nvPr>
        </p:nvGraphicFramePr>
        <p:xfrm>
          <a:off x="959999" y="2071688"/>
          <a:ext cx="10272000" cy="4658822"/>
        </p:xfrm>
        <a:graphic>
          <a:graphicData uri="http://schemas.openxmlformats.org/drawingml/2006/table">
            <a:tbl>
              <a:tblPr>
                <a:noFill/>
              </a:tblPr>
              <a:tblGrid>
                <a:gridCol w="3424000">
                  <a:extLst>
                    <a:ext uri="{9D8B030D-6E8A-4147-A177-3AD203B41FA5}">
                      <a16:colId xmlns:a16="http://schemas.microsoft.com/office/drawing/2014/main" val="20000"/>
                    </a:ext>
                  </a:extLst>
                </a:gridCol>
                <a:gridCol w="3424000">
                  <a:extLst>
                    <a:ext uri="{9D8B030D-6E8A-4147-A177-3AD203B41FA5}">
                      <a16:colId xmlns:a16="http://schemas.microsoft.com/office/drawing/2014/main" val="20001"/>
                    </a:ext>
                  </a:extLst>
                </a:gridCol>
                <a:gridCol w="3424000">
                  <a:extLst>
                    <a:ext uri="{9D8B030D-6E8A-4147-A177-3AD203B41FA5}">
                      <a16:colId xmlns:a16="http://schemas.microsoft.com/office/drawing/2014/main" val="20003"/>
                    </a:ext>
                  </a:extLst>
                </a:gridCol>
              </a:tblGrid>
              <a:tr h="912131">
                <a:tc>
                  <a:txBody>
                    <a:bodyPr/>
                    <a:lstStyle/>
                    <a:p>
                      <a:pPr marL="0" lvl="0" indent="0" algn="ctr" rtl="0">
                        <a:spcBef>
                          <a:spcPts val="0"/>
                        </a:spcBef>
                        <a:spcAft>
                          <a:spcPts val="0"/>
                        </a:spcAft>
                        <a:buNone/>
                      </a:pPr>
                      <a:r>
                        <a:rPr lang="en-US" sz="2700" b="1" dirty="0">
                          <a:solidFill>
                            <a:srgbClr val="775EF6"/>
                          </a:solidFill>
                          <a:latin typeface="Squada One"/>
                          <a:ea typeface="Squada One"/>
                          <a:cs typeface="Squada One"/>
                          <a:sym typeface="Squada One"/>
                        </a:rPr>
                        <a:t>Technology</a:t>
                      </a:r>
                      <a:endParaRPr sz="2700" b="1" dirty="0">
                        <a:solidFill>
                          <a:srgbClr val="775EF6"/>
                        </a:solidFill>
                        <a:latin typeface="Squada One"/>
                        <a:ea typeface="Squada One"/>
                        <a:cs typeface="Squada One"/>
                        <a:sym typeface="Squada One"/>
                      </a:endParaRPr>
                    </a:p>
                  </a:txBody>
                  <a:tcPr marL="121900" marR="121900" marT="121900" marB="121900" anchor="ctr">
                    <a:lnL w="19050" cap="flat" cmpd="sng">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solidFill>
                        <a:srgbClr val="775EF5"/>
                      </a:solidFill>
                      <a:prstDash val="solid"/>
                      <a:round/>
                      <a:headEnd type="none" w="sm" len="sm"/>
                      <a:tailEnd type="none" w="sm" len="sm"/>
                    </a:lnT>
                    <a:lnB w="19050" cap="flat" cmpd="sng">
                      <a:solidFill>
                        <a:srgbClr val="775EF5"/>
                      </a:solidFill>
                      <a:prstDash val="solid"/>
                      <a:round/>
                      <a:headEnd type="none" w="sm" len="sm"/>
                      <a:tailEnd type="none" w="sm" len="sm"/>
                    </a:lnB>
                  </a:tcPr>
                </a:tc>
                <a:tc>
                  <a:txBody>
                    <a:bodyPr/>
                    <a:lstStyle/>
                    <a:p>
                      <a:pPr marL="0" lvl="0" indent="0" algn="ctr" rtl="0">
                        <a:spcBef>
                          <a:spcPts val="0"/>
                        </a:spcBef>
                        <a:spcAft>
                          <a:spcPts val="0"/>
                        </a:spcAft>
                        <a:buNone/>
                      </a:pPr>
                      <a:r>
                        <a:rPr lang="en" sz="2700" dirty="0">
                          <a:solidFill>
                            <a:srgbClr val="FFFFFF"/>
                          </a:solidFill>
                          <a:latin typeface="Squada One"/>
                          <a:ea typeface="Squada One"/>
                          <a:cs typeface="Squada One"/>
                          <a:sym typeface="Squada One"/>
                        </a:rPr>
                        <a:t>Solution</a:t>
                      </a:r>
                      <a:endParaRPr sz="2700" dirty="0">
                        <a:solidFill>
                          <a:srgbClr val="FFFFFF"/>
                        </a:solidFill>
                        <a:latin typeface="Squada One"/>
                        <a:ea typeface="Squada One"/>
                        <a:cs typeface="Squada One"/>
                        <a:sym typeface="Squada One"/>
                      </a:endParaRPr>
                    </a:p>
                  </a:txBody>
                  <a:tcPr marL="121900" marR="121900" marT="121900" marB="121900" anchor="ctr">
                    <a:lnL w="19050" cap="flat" cmpd="sng">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solidFill>
                        <a:srgbClr val="775EF5"/>
                      </a:solidFill>
                      <a:prstDash val="solid"/>
                      <a:round/>
                      <a:headEnd type="none" w="sm" len="sm"/>
                      <a:tailEnd type="none" w="sm" len="sm"/>
                    </a:lnT>
                    <a:lnB w="19050" cap="flat" cmpd="sng">
                      <a:solidFill>
                        <a:srgbClr val="775EF5"/>
                      </a:solidFill>
                      <a:prstDash val="solid"/>
                      <a:round/>
                      <a:headEnd type="none" w="sm" len="sm"/>
                      <a:tailEnd type="none" w="sm" len="sm"/>
                    </a:lnB>
                    <a:solidFill>
                      <a:srgbClr val="775EF5"/>
                    </a:solidFill>
                  </a:tcPr>
                </a:tc>
                <a:tc>
                  <a:txBody>
                    <a:bodyPr/>
                    <a:lstStyle/>
                    <a:p>
                      <a:pPr marL="0" lvl="0" indent="0" algn="ctr" rtl="0">
                        <a:spcBef>
                          <a:spcPts val="0"/>
                        </a:spcBef>
                        <a:spcAft>
                          <a:spcPts val="0"/>
                        </a:spcAft>
                        <a:buNone/>
                      </a:pPr>
                      <a:r>
                        <a:rPr lang="en" sz="2700" dirty="0">
                          <a:solidFill>
                            <a:srgbClr val="FFFFFF"/>
                          </a:solidFill>
                          <a:latin typeface="Squada One"/>
                          <a:ea typeface="Squada One"/>
                          <a:cs typeface="Squada One"/>
                          <a:sym typeface="Squada One"/>
                        </a:rPr>
                        <a:t>Limitation</a:t>
                      </a:r>
                      <a:endParaRPr sz="2700" dirty="0">
                        <a:solidFill>
                          <a:srgbClr val="FFFFFF"/>
                        </a:solidFill>
                        <a:latin typeface="Squada One"/>
                        <a:ea typeface="Squada One"/>
                        <a:cs typeface="Squada One"/>
                        <a:sym typeface="Squada One"/>
                      </a:endParaRPr>
                    </a:p>
                  </a:txBody>
                  <a:tcPr marL="121900" marR="121900" marT="121900" marB="121900" anchor="ctr">
                    <a:lnL w="19050" cap="flat" cmpd="sng" algn="ctr">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solidFill>
                        <a:srgbClr val="775EF5"/>
                      </a:solidFill>
                      <a:prstDash val="solid"/>
                      <a:round/>
                      <a:headEnd type="none" w="sm" len="sm"/>
                      <a:tailEnd type="none" w="sm" len="sm"/>
                    </a:lnT>
                    <a:lnB w="19050" cap="flat" cmpd="sng" algn="ctr">
                      <a:solidFill>
                        <a:srgbClr val="775EF5"/>
                      </a:solidFill>
                      <a:prstDash val="solid"/>
                      <a:round/>
                      <a:headEnd type="none" w="sm" len="sm"/>
                      <a:tailEnd type="none" w="sm" len="sm"/>
                    </a:lnB>
                    <a:solidFill>
                      <a:srgbClr val="775EF5"/>
                    </a:solidFill>
                  </a:tcPr>
                </a:tc>
                <a:extLst>
                  <a:ext uri="{0D108BD9-81ED-4DB2-BD59-A6C34878D82A}">
                    <a16:rowId xmlns:a16="http://schemas.microsoft.com/office/drawing/2014/main" val="10000"/>
                  </a:ext>
                </a:extLst>
              </a:tr>
              <a:tr h="912131">
                <a:tc>
                  <a:txBody>
                    <a:bodyPr/>
                    <a:lstStyle/>
                    <a:p>
                      <a:pPr marL="0" lvl="0" indent="0" algn="ctr" rtl="0">
                        <a:spcBef>
                          <a:spcPts val="0"/>
                        </a:spcBef>
                        <a:spcAft>
                          <a:spcPts val="0"/>
                        </a:spcAft>
                        <a:buNone/>
                      </a:pPr>
                      <a:r>
                        <a:rPr lang="en" sz="2700" dirty="0">
                          <a:solidFill>
                            <a:srgbClr val="FFFFFF"/>
                          </a:solidFill>
                          <a:latin typeface="Squada One"/>
                          <a:ea typeface="Squada One"/>
                          <a:cs typeface="Squada One"/>
                          <a:sym typeface="Squada One"/>
                        </a:rPr>
                        <a:t>DNSSEC</a:t>
                      </a:r>
                      <a:endParaRPr sz="2700" dirty="0">
                        <a:solidFill>
                          <a:srgbClr val="FFFFFF"/>
                        </a:solidFill>
                        <a:latin typeface="Squada One"/>
                        <a:ea typeface="Squada One"/>
                        <a:cs typeface="Squada One"/>
                        <a:sym typeface="Squada One"/>
                      </a:endParaRPr>
                    </a:p>
                  </a:txBody>
                  <a:tcPr marL="121900" marR="121900" marT="121900" marB="121900" anchor="ctr">
                    <a:lnL w="19050" cap="flat" cmpd="sng">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solidFill>
                        <a:srgbClr val="775EF5"/>
                      </a:solidFill>
                      <a:prstDash val="solid"/>
                      <a:round/>
                      <a:headEnd type="none" w="sm" len="sm"/>
                      <a:tailEnd type="none" w="sm" len="sm"/>
                    </a:lnT>
                    <a:lnB w="19050" cap="flat" cmpd="sng">
                      <a:solidFill>
                        <a:srgbClr val="775EF5"/>
                      </a:solidFill>
                      <a:prstDash val="solid"/>
                      <a:round/>
                      <a:headEnd type="none" w="sm" len="sm"/>
                      <a:tailEnd type="none" w="sm" len="sm"/>
                    </a:lnB>
                  </a:tcPr>
                </a:tc>
                <a:tc>
                  <a:txBody>
                    <a:bodyPr/>
                    <a:lstStyle/>
                    <a:p>
                      <a:pPr marL="0" lvl="0" indent="0" algn="ctr" rtl="0">
                        <a:spcBef>
                          <a:spcPts val="0"/>
                        </a:spcBef>
                        <a:spcAft>
                          <a:spcPts val="0"/>
                        </a:spcAft>
                        <a:buNone/>
                      </a:pPr>
                      <a:r>
                        <a:rPr lang="en-US" sz="1400" dirty="0">
                          <a:solidFill>
                            <a:srgbClr val="8E8BD8"/>
                          </a:solidFill>
                          <a:latin typeface="Titillium Web"/>
                          <a:ea typeface="Titillium Web"/>
                          <a:cs typeface="Titillium Web"/>
                          <a:sym typeface="Titillium Web"/>
                        </a:rPr>
                        <a:t>Introduces cryptographic signatures to authenticate DNS records and mitigate cache-poisoning attacks.</a:t>
                      </a:r>
                      <a:endParaRPr sz="1400" dirty="0">
                        <a:solidFill>
                          <a:srgbClr val="8E8BD8"/>
                        </a:solidFill>
                        <a:latin typeface="Titillium Web"/>
                        <a:ea typeface="Titillium Web"/>
                        <a:cs typeface="Titillium Web"/>
                        <a:sym typeface="Titillium Web"/>
                      </a:endParaRPr>
                    </a:p>
                  </a:txBody>
                  <a:tcPr marL="121900" marR="121900" marT="121900" marB="121900" anchor="ctr">
                    <a:lnL w="19050" cap="flat" cmpd="sng">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solidFill>
                        <a:srgbClr val="775EF5"/>
                      </a:solidFill>
                      <a:prstDash val="solid"/>
                      <a:round/>
                      <a:headEnd type="none" w="sm" len="sm"/>
                      <a:tailEnd type="none" w="sm" len="sm"/>
                    </a:lnT>
                    <a:lnB w="19050" cap="flat" cmpd="sng">
                      <a:solidFill>
                        <a:srgbClr val="775EF5"/>
                      </a:solidFill>
                      <a:prstDash val="solid"/>
                      <a:round/>
                      <a:headEnd type="none" w="sm" len="sm"/>
                      <a:tailEnd type="none" w="sm" len="sm"/>
                    </a:lnB>
                  </a:tcPr>
                </a:tc>
                <a:tc>
                  <a:txBody>
                    <a:bodyPr/>
                    <a:lstStyle/>
                    <a:p>
                      <a:pPr marL="0" lvl="0" indent="0" algn="ctr" rtl="0">
                        <a:spcBef>
                          <a:spcPts val="0"/>
                        </a:spcBef>
                        <a:spcAft>
                          <a:spcPts val="0"/>
                        </a:spcAft>
                        <a:buNone/>
                      </a:pPr>
                      <a:r>
                        <a:rPr lang="en-US" sz="1400" dirty="0">
                          <a:solidFill>
                            <a:srgbClr val="8E8BD8"/>
                          </a:solidFill>
                          <a:latin typeface="Titillium Web"/>
                          <a:ea typeface="Titillium Web"/>
                          <a:cs typeface="Titillium Web"/>
                          <a:sym typeface="Titillium Web"/>
                        </a:rPr>
                        <a:t>DNSSec adoption remains limited, and it doesn't address the fundamental issue of centralized authority at the root level.</a:t>
                      </a:r>
                      <a:endParaRPr sz="1400" dirty="0">
                        <a:solidFill>
                          <a:srgbClr val="8E8BD8"/>
                        </a:solidFill>
                        <a:latin typeface="Titillium Web"/>
                        <a:ea typeface="Titillium Web"/>
                        <a:cs typeface="Titillium Web"/>
                        <a:sym typeface="Titillium Web"/>
                      </a:endParaRPr>
                    </a:p>
                  </a:txBody>
                  <a:tcPr marL="121900" marR="121900" marT="121900" marB="121900" anchor="ctr">
                    <a:lnL w="19050" cap="flat" cmpd="sng" algn="ctr">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lgn="ctr">
                      <a:solidFill>
                        <a:srgbClr val="775EF5"/>
                      </a:solidFill>
                      <a:prstDash val="solid"/>
                      <a:round/>
                      <a:headEnd type="none" w="sm" len="sm"/>
                      <a:tailEnd type="none" w="sm" len="sm"/>
                    </a:lnT>
                    <a:lnB w="19050" cap="flat" cmpd="sng" algn="ctr">
                      <a:solidFill>
                        <a:srgbClr val="775EF5"/>
                      </a:solidFill>
                      <a:prstDash val="solid"/>
                      <a:round/>
                      <a:headEnd type="none" w="sm" len="sm"/>
                      <a:tailEnd type="none" w="sm" len="sm"/>
                    </a:lnB>
                  </a:tcPr>
                </a:tc>
                <a:extLst>
                  <a:ext uri="{0D108BD9-81ED-4DB2-BD59-A6C34878D82A}">
                    <a16:rowId xmlns:a16="http://schemas.microsoft.com/office/drawing/2014/main" val="10001"/>
                  </a:ext>
                </a:extLst>
              </a:tr>
              <a:tr h="1074693">
                <a:tc>
                  <a:txBody>
                    <a:bodyPr/>
                    <a:lstStyle/>
                    <a:p>
                      <a:pPr marL="0" lvl="0" indent="0" algn="ctr" rtl="0">
                        <a:spcBef>
                          <a:spcPts val="0"/>
                        </a:spcBef>
                        <a:spcAft>
                          <a:spcPts val="0"/>
                        </a:spcAft>
                        <a:buNone/>
                      </a:pPr>
                      <a:r>
                        <a:rPr lang="en" sz="2700" dirty="0" err="1">
                          <a:solidFill>
                            <a:srgbClr val="FFFFFF"/>
                          </a:solidFill>
                          <a:latin typeface="Squada One"/>
                          <a:ea typeface="Squada One"/>
                          <a:cs typeface="Squada One"/>
                          <a:sym typeface="Squada One"/>
                        </a:rPr>
                        <a:t>DecDNS</a:t>
                      </a:r>
                      <a:endParaRPr sz="2700" dirty="0">
                        <a:solidFill>
                          <a:srgbClr val="FFFFFF"/>
                        </a:solidFill>
                        <a:latin typeface="Squada One"/>
                        <a:ea typeface="Squada One"/>
                        <a:cs typeface="Squada One"/>
                        <a:sym typeface="Squada One"/>
                      </a:endParaRPr>
                    </a:p>
                  </a:txBody>
                  <a:tcPr marL="121900" marR="121900" marT="121900" marB="121900" anchor="ctr">
                    <a:lnL w="19050" cap="flat" cmpd="sng">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solidFill>
                        <a:srgbClr val="775EF5"/>
                      </a:solidFill>
                      <a:prstDash val="solid"/>
                      <a:round/>
                      <a:headEnd type="none" w="sm" len="sm"/>
                      <a:tailEnd type="none" w="sm" len="sm"/>
                    </a:lnT>
                    <a:lnB w="19050" cap="flat" cmpd="sng">
                      <a:solidFill>
                        <a:srgbClr val="775EF5"/>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rgbClr val="8E8BD8"/>
                          </a:solidFill>
                          <a:latin typeface="Titillium Web"/>
                          <a:ea typeface="Titillium Web"/>
                          <a:cs typeface="Titillium Web"/>
                          <a:sym typeface="Titillium Web"/>
                        </a:rPr>
                        <a:t>Construct multiple parallel nodes that store root file information on a blockchain. The system uses hash-based storage mechanism.</a:t>
                      </a:r>
                    </a:p>
                  </a:txBody>
                  <a:tcPr marL="121900" marR="121900" marT="121900" marB="121900" anchor="ctr">
                    <a:lnL w="19050" cap="flat" cmpd="sng">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solidFill>
                        <a:srgbClr val="775EF5"/>
                      </a:solidFill>
                      <a:prstDash val="solid"/>
                      <a:round/>
                      <a:headEnd type="none" w="sm" len="sm"/>
                      <a:tailEnd type="none" w="sm" len="sm"/>
                    </a:lnT>
                    <a:lnB w="19050" cap="flat" cmpd="sng">
                      <a:solidFill>
                        <a:srgbClr val="775EF5"/>
                      </a:solidFill>
                      <a:prstDash val="solid"/>
                      <a:round/>
                      <a:headEnd type="none" w="sm" len="sm"/>
                      <a:tailEnd type="none" w="sm" len="sm"/>
                    </a:lnB>
                  </a:tcPr>
                </a:tc>
                <a:tc>
                  <a:txBody>
                    <a:bodyPr/>
                    <a:lstStyle/>
                    <a:p>
                      <a:pPr marL="0" lvl="0" indent="0" algn="ctr" rtl="0">
                        <a:spcBef>
                          <a:spcPts val="0"/>
                        </a:spcBef>
                        <a:spcAft>
                          <a:spcPts val="0"/>
                        </a:spcAft>
                        <a:buNone/>
                      </a:pPr>
                      <a:r>
                        <a:rPr lang="en-US" sz="1400" dirty="0">
                          <a:solidFill>
                            <a:srgbClr val="8E8BD8"/>
                          </a:solidFill>
                          <a:latin typeface="Titillium Web"/>
                          <a:ea typeface="Titillium Web"/>
                          <a:cs typeface="Titillium Web"/>
                          <a:sym typeface="Titillium Web"/>
                        </a:rPr>
                        <a:t>Doesn't implement a full resolver pipeline or address real-time resolution resolver. Only focuses on Zone file storage and synchronization</a:t>
                      </a:r>
                      <a:endParaRPr sz="1400" dirty="0">
                        <a:solidFill>
                          <a:srgbClr val="8E8BD8"/>
                        </a:solidFill>
                        <a:latin typeface="Titillium Web"/>
                        <a:ea typeface="Titillium Web"/>
                        <a:cs typeface="Titillium Web"/>
                        <a:sym typeface="Titillium Web"/>
                      </a:endParaRPr>
                    </a:p>
                  </a:txBody>
                  <a:tcPr marL="121900" marR="121900" marT="121900" marB="121900" anchor="ctr">
                    <a:lnL w="19050" cap="flat" cmpd="sng" algn="ctr">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lgn="ctr">
                      <a:solidFill>
                        <a:srgbClr val="775EF5"/>
                      </a:solidFill>
                      <a:prstDash val="solid"/>
                      <a:round/>
                      <a:headEnd type="none" w="sm" len="sm"/>
                      <a:tailEnd type="none" w="sm" len="sm"/>
                    </a:lnT>
                    <a:lnB w="19050" cap="flat" cmpd="sng" algn="ctr">
                      <a:solidFill>
                        <a:srgbClr val="775EF5"/>
                      </a:solidFill>
                      <a:prstDash val="solid"/>
                      <a:round/>
                      <a:headEnd type="none" w="sm" len="sm"/>
                      <a:tailEnd type="none" w="sm" len="sm"/>
                    </a:lnB>
                  </a:tcPr>
                </a:tc>
                <a:extLst>
                  <a:ext uri="{0D108BD9-81ED-4DB2-BD59-A6C34878D82A}">
                    <a16:rowId xmlns:a16="http://schemas.microsoft.com/office/drawing/2014/main" val="10002"/>
                  </a:ext>
                </a:extLst>
              </a:tr>
              <a:tr h="1701620">
                <a:tc>
                  <a:txBody>
                    <a:bodyPr/>
                    <a:lstStyle/>
                    <a:p>
                      <a:pPr marL="0" lvl="0" indent="0" algn="ctr" rtl="0">
                        <a:spcBef>
                          <a:spcPts val="0"/>
                        </a:spcBef>
                        <a:spcAft>
                          <a:spcPts val="0"/>
                        </a:spcAft>
                        <a:buNone/>
                      </a:pPr>
                      <a:r>
                        <a:rPr lang="en" sz="2700">
                          <a:solidFill>
                            <a:srgbClr val="FFFFFF"/>
                          </a:solidFill>
                          <a:latin typeface="Squada One"/>
                          <a:ea typeface="Squada One"/>
                          <a:cs typeface="Squada One"/>
                          <a:sym typeface="Squada One"/>
                        </a:rPr>
                        <a:t>B-DNS</a:t>
                      </a:r>
                      <a:endParaRPr sz="2700">
                        <a:solidFill>
                          <a:srgbClr val="FFFFFF"/>
                        </a:solidFill>
                        <a:latin typeface="Squada One"/>
                        <a:ea typeface="Squada One"/>
                        <a:cs typeface="Squada One"/>
                        <a:sym typeface="Squada One"/>
                      </a:endParaRPr>
                    </a:p>
                  </a:txBody>
                  <a:tcPr marL="121900" marR="121900" marT="121900" marB="121900" anchor="ctr">
                    <a:lnL w="19050" cap="flat" cmpd="sng">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solidFill>
                        <a:srgbClr val="775EF5"/>
                      </a:solidFill>
                      <a:prstDash val="solid"/>
                      <a:round/>
                      <a:headEnd type="none" w="sm" len="sm"/>
                      <a:tailEnd type="none" w="sm" len="sm"/>
                    </a:lnT>
                    <a:lnB w="19050" cap="flat" cmpd="sng">
                      <a:solidFill>
                        <a:srgbClr val="775EF5"/>
                      </a:solidFill>
                      <a:prstDash val="solid"/>
                      <a:round/>
                      <a:headEnd type="none" w="sm" len="sm"/>
                      <a:tailEnd type="none" w="sm" len="sm"/>
                    </a:lnB>
                  </a:tcPr>
                </a:tc>
                <a:tc>
                  <a:txBody>
                    <a:bodyPr/>
                    <a:lstStyle/>
                    <a:p>
                      <a:pPr marL="0" lvl="0" indent="0" algn="ctr" rtl="0">
                        <a:spcBef>
                          <a:spcPts val="0"/>
                        </a:spcBef>
                        <a:spcAft>
                          <a:spcPts val="0"/>
                        </a:spcAft>
                        <a:buNone/>
                      </a:pPr>
                      <a:r>
                        <a:rPr lang="en-US" sz="1400" dirty="0">
                          <a:solidFill>
                            <a:srgbClr val="8E8BD8"/>
                          </a:solidFill>
                          <a:latin typeface="Titillium Web"/>
                          <a:ea typeface="Titillium Web"/>
                          <a:cs typeface="Titillium Web"/>
                          <a:sym typeface="Titillium Web"/>
                        </a:rPr>
                        <a:t>Leverages hierarchical multi-chain structure to decentralize TLD management and domain record updates. Incorporates Smart Contracts to enforce ownership and update rules and uses Blockchain consensus to secure changes to DNS data.</a:t>
                      </a:r>
                      <a:endParaRPr sz="1400" dirty="0">
                        <a:solidFill>
                          <a:srgbClr val="8E8BD8"/>
                        </a:solidFill>
                        <a:latin typeface="Titillium Web"/>
                        <a:ea typeface="Titillium Web"/>
                        <a:cs typeface="Titillium Web"/>
                        <a:sym typeface="Titillium Web"/>
                      </a:endParaRPr>
                    </a:p>
                  </a:txBody>
                  <a:tcPr marL="121900" marR="121900" marT="121900" marB="121900" anchor="ctr">
                    <a:lnL w="19050" cap="flat" cmpd="sng">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solidFill>
                        <a:srgbClr val="775EF5"/>
                      </a:solidFill>
                      <a:prstDash val="solid"/>
                      <a:round/>
                      <a:headEnd type="none" w="sm" len="sm"/>
                      <a:tailEnd type="none" w="sm" len="sm"/>
                    </a:lnT>
                    <a:lnB w="19050" cap="flat" cmpd="sng">
                      <a:solidFill>
                        <a:srgbClr val="775EF5"/>
                      </a:solidFill>
                      <a:prstDash val="solid"/>
                      <a:round/>
                      <a:headEnd type="none" w="sm" len="sm"/>
                      <a:tailEnd type="none" w="sm" len="sm"/>
                    </a:lnB>
                  </a:tcPr>
                </a:tc>
                <a:tc>
                  <a:txBody>
                    <a:bodyPr/>
                    <a:lstStyle/>
                    <a:p>
                      <a:pPr marL="0" lvl="0" indent="0" algn="ctr" rtl="0">
                        <a:spcBef>
                          <a:spcPts val="0"/>
                        </a:spcBef>
                        <a:spcAft>
                          <a:spcPts val="0"/>
                        </a:spcAft>
                        <a:buNone/>
                      </a:pPr>
                      <a:r>
                        <a:rPr lang="en-US" sz="1400" dirty="0">
                          <a:solidFill>
                            <a:srgbClr val="8E8BD8"/>
                          </a:solidFill>
                          <a:latin typeface="Titillium Web"/>
                          <a:ea typeface="Titillium Web"/>
                          <a:cs typeface="Titillium Web"/>
                          <a:sym typeface="Titillium Web"/>
                        </a:rPr>
                        <a:t>remains conceptual. No operational resolver implementation. No resolver performance evaluation, latency, or </a:t>
                      </a:r>
                      <a:r>
                        <a:rPr lang="en-US" sz="1400" dirty="0" err="1">
                          <a:solidFill>
                            <a:srgbClr val="8E8BD8"/>
                          </a:solidFill>
                          <a:latin typeface="Titillium Web"/>
                          <a:ea typeface="Titillium Web"/>
                          <a:cs typeface="Titillium Web"/>
                          <a:sym typeface="Titillium Web"/>
                        </a:rPr>
                        <a:t>deployability</a:t>
                      </a:r>
                      <a:r>
                        <a:rPr lang="en-US" sz="1400" dirty="0">
                          <a:solidFill>
                            <a:srgbClr val="8E8BD8"/>
                          </a:solidFill>
                          <a:latin typeface="Titillium Web"/>
                          <a:ea typeface="Titillium Web"/>
                          <a:cs typeface="Titillium Web"/>
                          <a:sym typeface="Titillium Web"/>
                        </a:rPr>
                        <a:t>. Interoperability with legacy DNS is not addressed.</a:t>
                      </a:r>
                      <a:endParaRPr sz="1400" dirty="0">
                        <a:solidFill>
                          <a:srgbClr val="8E8BD8"/>
                        </a:solidFill>
                        <a:latin typeface="Titillium Web"/>
                        <a:ea typeface="Titillium Web"/>
                        <a:cs typeface="Titillium Web"/>
                        <a:sym typeface="Titillium Web"/>
                      </a:endParaRPr>
                    </a:p>
                  </a:txBody>
                  <a:tcPr marL="121900" marR="121900" marT="121900" marB="121900" anchor="ctr">
                    <a:lnL w="19050" cap="flat" cmpd="sng" algn="ctr">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lgn="ctr">
                      <a:solidFill>
                        <a:srgbClr val="775EF5"/>
                      </a:solidFill>
                      <a:prstDash val="solid"/>
                      <a:round/>
                      <a:headEnd type="none" w="sm" len="sm"/>
                      <a:tailEnd type="none" w="sm" len="sm"/>
                    </a:lnT>
                    <a:lnB w="19050" cap="flat" cmpd="sng">
                      <a:solidFill>
                        <a:srgbClr val="775EF5"/>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42036009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17"/>
        <p:cNvGrpSpPr/>
        <p:nvPr/>
      </p:nvGrpSpPr>
      <p:grpSpPr>
        <a:xfrm>
          <a:off x="0" y="0"/>
          <a:ext cx="0" cy="0"/>
          <a:chOff x="0" y="0"/>
          <a:chExt cx="0" cy="0"/>
        </a:xfrm>
      </p:grpSpPr>
      <p:sp>
        <p:nvSpPr>
          <p:cNvPr id="818" name="Google Shape;818;p46"/>
          <p:cNvSpPr txBox="1">
            <a:spLocks noGrp="1"/>
          </p:cNvSpPr>
          <p:nvPr>
            <p:ph type="title"/>
          </p:nvPr>
        </p:nvSpPr>
        <p:spPr>
          <a:xfrm>
            <a:off x="960000" y="720000"/>
            <a:ext cx="10272000" cy="763600"/>
          </a:xfrm>
          <a:prstGeom prst="rect">
            <a:avLst/>
          </a:prstGeom>
        </p:spPr>
        <p:txBody>
          <a:bodyPr spcFirstLastPara="1" wrap="square" lIns="121900" tIns="121900" rIns="121900" bIns="121900" anchor="t" anchorCtr="0">
            <a:noAutofit/>
          </a:bodyPr>
          <a:lstStyle/>
          <a:p>
            <a:r>
              <a:rPr lang="en" dirty="0"/>
              <a:t>Blockchain-Native Naming System</a:t>
            </a:r>
            <a:endParaRPr dirty="0"/>
          </a:p>
        </p:txBody>
      </p:sp>
      <p:graphicFrame>
        <p:nvGraphicFramePr>
          <p:cNvPr id="819" name="Google Shape;819;p46"/>
          <p:cNvGraphicFramePr/>
          <p:nvPr>
            <p:extLst>
              <p:ext uri="{D42A27DB-BD31-4B8C-83A1-F6EECF244321}">
                <p14:modId xmlns:p14="http://schemas.microsoft.com/office/powerpoint/2010/main" val="714659854"/>
              </p:ext>
            </p:extLst>
          </p:nvPr>
        </p:nvGraphicFramePr>
        <p:xfrm>
          <a:off x="960000" y="2212975"/>
          <a:ext cx="10272000" cy="4344907"/>
        </p:xfrm>
        <a:graphic>
          <a:graphicData uri="http://schemas.openxmlformats.org/drawingml/2006/table">
            <a:tbl>
              <a:tblPr>
                <a:noFill/>
              </a:tblPr>
              <a:tblGrid>
                <a:gridCol w="3424000">
                  <a:extLst>
                    <a:ext uri="{9D8B030D-6E8A-4147-A177-3AD203B41FA5}">
                      <a16:colId xmlns:a16="http://schemas.microsoft.com/office/drawing/2014/main" val="20000"/>
                    </a:ext>
                  </a:extLst>
                </a:gridCol>
                <a:gridCol w="3424000">
                  <a:extLst>
                    <a:ext uri="{9D8B030D-6E8A-4147-A177-3AD203B41FA5}">
                      <a16:colId xmlns:a16="http://schemas.microsoft.com/office/drawing/2014/main" val="20001"/>
                    </a:ext>
                  </a:extLst>
                </a:gridCol>
                <a:gridCol w="3424000">
                  <a:extLst>
                    <a:ext uri="{9D8B030D-6E8A-4147-A177-3AD203B41FA5}">
                      <a16:colId xmlns:a16="http://schemas.microsoft.com/office/drawing/2014/main" val="20003"/>
                    </a:ext>
                  </a:extLst>
                </a:gridCol>
              </a:tblGrid>
              <a:tr h="931267">
                <a:tc>
                  <a:txBody>
                    <a:bodyPr/>
                    <a:lstStyle/>
                    <a:p>
                      <a:pPr marL="0" lvl="0" indent="0" algn="ctr" rtl="0">
                        <a:spcBef>
                          <a:spcPts val="0"/>
                        </a:spcBef>
                        <a:spcAft>
                          <a:spcPts val="0"/>
                        </a:spcAft>
                        <a:buNone/>
                      </a:pPr>
                      <a:r>
                        <a:rPr lang="en-US" sz="2700" b="1">
                          <a:solidFill>
                            <a:srgbClr val="775EF6"/>
                          </a:solidFill>
                          <a:latin typeface="Squada One"/>
                          <a:ea typeface="Squada One"/>
                          <a:cs typeface="Squada One"/>
                          <a:sym typeface="Squada One"/>
                        </a:rPr>
                        <a:t>Technology</a:t>
                      </a:r>
                      <a:endParaRPr sz="2700" b="1">
                        <a:solidFill>
                          <a:srgbClr val="775EF6"/>
                        </a:solidFill>
                        <a:latin typeface="Squada One"/>
                        <a:ea typeface="Squada One"/>
                        <a:cs typeface="Squada One"/>
                        <a:sym typeface="Squada One"/>
                      </a:endParaRPr>
                    </a:p>
                  </a:txBody>
                  <a:tcPr marL="121900" marR="121900" marT="121900" marB="121900" anchor="ctr">
                    <a:lnL w="19050" cap="flat" cmpd="sng">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solidFill>
                        <a:srgbClr val="775EF5"/>
                      </a:solidFill>
                      <a:prstDash val="solid"/>
                      <a:round/>
                      <a:headEnd type="none" w="sm" len="sm"/>
                      <a:tailEnd type="none" w="sm" len="sm"/>
                    </a:lnT>
                    <a:lnB w="19050" cap="flat" cmpd="sng">
                      <a:solidFill>
                        <a:srgbClr val="775EF5"/>
                      </a:solidFill>
                      <a:prstDash val="solid"/>
                      <a:round/>
                      <a:headEnd type="none" w="sm" len="sm"/>
                      <a:tailEnd type="none" w="sm" len="sm"/>
                    </a:lnB>
                  </a:tcPr>
                </a:tc>
                <a:tc>
                  <a:txBody>
                    <a:bodyPr/>
                    <a:lstStyle/>
                    <a:p>
                      <a:pPr marL="0" lvl="0" indent="0" algn="ctr" rtl="0">
                        <a:spcBef>
                          <a:spcPts val="0"/>
                        </a:spcBef>
                        <a:spcAft>
                          <a:spcPts val="0"/>
                        </a:spcAft>
                        <a:buNone/>
                      </a:pPr>
                      <a:r>
                        <a:rPr lang="en" sz="2700">
                          <a:solidFill>
                            <a:srgbClr val="FFFFFF"/>
                          </a:solidFill>
                          <a:latin typeface="Squada One"/>
                          <a:ea typeface="Squada One"/>
                          <a:cs typeface="Squada One"/>
                          <a:sym typeface="Squada One"/>
                        </a:rPr>
                        <a:t>Solution</a:t>
                      </a:r>
                      <a:endParaRPr sz="2700">
                        <a:solidFill>
                          <a:srgbClr val="FFFFFF"/>
                        </a:solidFill>
                        <a:latin typeface="Squada One"/>
                        <a:ea typeface="Squada One"/>
                        <a:cs typeface="Squada One"/>
                        <a:sym typeface="Squada One"/>
                      </a:endParaRPr>
                    </a:p>
                  </a:txBody>
                  <a:tcPr marL="121900" marR="121900" marT="121900" marB="121900" anchor="ctr">
                    <a:lnL w="19050" cap="flat" cmpd="sng">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solidFill>
                        <a:srgbClr val="775EF5"/>
                      </a:solidFill>
                      <a:prstDash val="solid"/>
                      <a:round/>
                      <a:headEnd type="none" w="sm" len="sm"/>
                      <a:tailEnd type="none" w="sm" len="sm"/>
                    </a:lnT>
                    <a:lnB w="19050" cap="flat" cmpd="sng">
                      <a:solidFill>
                        <a:srgbClr val="775EF5"/>
                      </a:solidFill>
                      <a:prstDash val="solid"/>
                      <a:round/>
                      <a:headEnd type="none" w="sm" len="sm"/>
                      <a:tailEnd type="none" w="sm" len="sm"/>
                    </a:lnB>
                    <a:solidFill>
                      <a:srgbClr val="775EF5"/>
                    </a:solidFill>
                  </a:tcPr>
                </a:tc>
                <a:tc>
                  <a:txBody>
                    <a:bodyPr/>
                    <a:lstStyle/>
                    <a:p>
                      <a:pPr marL="0" lvl="0" indent="0" algn="ctr" rtl="0">
                        <a:spcBef>
                          <a:spcPts val="0"/>
                        </a:spcBef>
                        <a:spcAft>
                          <a:spcPts val="0"/>
                        </a:spcAft>
                        <a:buNone/>
                      </a:pPr>
                      <a:r>
                        <a:rPr lang="en" sz="2700">
                          <a:solidFill>
                            <a:srgbClr val="FFFFFF"/>
                          </a:solidFill>
                          <a:latin typeface="Squada One"/>
                          <a:ea typeface="Squada One"/>
                          <a:cs typeface="Squada One"/>
                          <a:sym typeface="Squada One"/>
                        </a:rPr>
                        <a:t>Limitation</a:t>
                      </a:r>
                      <a:endParaRPr sz="2700">
                        <a:solidFill>
                          <a:srgbClr val="FFFFFF"/>
                        </a:solidFill>
                        <a:latin typeface="Squada One"/>
                        <a:ea typeface="Squada One"/>
                        <a:cs typeface="Squada One"/>
                        <a:sym typeface="Squada One"/>
                      </a:endParaRPr>
                    </a:p>
                  </a:txBody>
                  <a:tcPr marL="121900" marR="121900" marT="121900" marB="121900" anchor="ctr">
                    <a:lnL w="19050" cap="flat" cmpd="sng" algn="ctr">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solidFill>
                        <a:srgbClr val="775EF5"/>
                      </a:solidFill>
                      <a:prstDash val="solid"/>
                      <a:round/>
                      <a:headEnd type="none" w="sm" len="sm"/>
                      <a:tailEnd type="none" w="sm" len="sm"/>
                    </a:lnT>
                    <a:lnB w="19050" cap="flat" cmpd="sng" algn="ctr">
                      <a:solidFill>
                        <a:srgbClr val="775EF5"/>
                      </a:solidFill>
                      <a:prstDash val="solid"/>
                      <a:round/>
                      <a:headEnd type="none" w="sm" len="sm"/>
                      <a:tailEnd type="none" w="sm" len="sm"/>
                    </a:lnB>
                    <a:solidFill>
                      <a:srgbClr val="775EF5"/>
                    </a:solidFill>
                  </a:tcPr>
                </a:tc>
                <a:extLst>
                  <a:ext uri="{0D108BD9-81ED-4DB2-BD59-A6C34878D82A}">
                    <a16:rowId xmlns:a16="http://schemas.microsoft.com/office/drawing/2014/main" val="10000"/>
                  </a:ext>
                </a:extLst>
              </a:tr>
              <a:tr h="931267">
                <a:tc>
                  <a:txBody>
                    <a:bodyPr/>
                    <a:lstStyle/>
                    <a:p>
                      <a:pPr marL="0" lvl="0" indent="0" algn="ctr" rtl="0">
                        <a:spcBef>
                          <a:spcPts val="0"/>
                        </a:spcBef>
                        <a:spcAft>
                          <a:spcPts val="0"/>
                        </a:spcAft>
                        <a:buNone/>
                      </a:pPr>
                      <a:r>
                        <a:rPr lang="en" sz="2700" err="1">
                          <a:solidFill>
                            <a:srgbClr val="FFFFFF"/>
                          </a:solidFill>
                          <a:latin typeface="Squada One"/>
                          <a:ea typeface="Squada One"/>
                          <a:cs typeface="Squada One"/>
                          <a:sym typeface="Squada One"/>
                        </a:rPr>
                        <a:t>Namecoin</a:t>
                      </a:r>
                      <a:endParaRPr sz="2700">
                        <a:solidFill>
                          <a:srgbClr val="FFFFFF"/>
                        </a:solidFill>
                        <a:latin typeface="Squada One"/>
                        <a:ea typeface="Squada One"/>
                        <a:cs typeface="Squada One"/>
                        <a:sym typeface="Squada One"/>
                      </a:endParaRPr>
                    </a:p>
                  </a:txBody>
                  <a:tcPr marL="121900" marR="121900" marT="121900" marB="121900" anchor="ctr">
                    <a:lnL w="19050" cap="flat" cmpd="sng">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solidFill>
                        <a:srgbClr val="775EF5"/>
                      </a:solidFill>
                      <a:prstDash val="solid"/>
                      <a:round/>
                      <a:headEnd type="none" w="sm" len="sm"/>
                      <a:tailEnd type="none" w="sm" len="sm"/>
                    </a:lnT>
                    <a:lnB w="19050" cap="flat" cmpd="sng">
                      <a:solidFill>
                        <a:srgbClr val="775EF5"/>
                      </a:solidFill>
                      <a:prstDash val="solid"/>
                      <a:round/>
                      <a:headEnd type="none" w="sm" len="sm"/>
                      <a:tailEnd type="none" w="sm" len="sm"/>
                    </a:lnB>
                  </a:tcPr>
                </a:tc>
                <a:tc>
                  <a:txBody>
                    <a:bodyPr/>
                    <a:lstStyle/>
                    <a:p>
                      <a:pPr marL="0" lvl="0" indent="0" algn="ctr" rtl="0">
                        <a:spcBef>
                          <a:spcPts val="0"/>
                        </a:spcBef>
                        <a:spcAft>
                          <a:spcPts val="0"/>
                        </a:spcAft>
                        <a:buNone/>
                      </a:pPr>
                      <a:r>
                        <a:rPr lang="en-US" sz="1600" dirty="0">
                          <a:solidFill>
                            <a:srgbClr val="8E8BD8"/>
                          </a:solidFill>
                          <a:latin typeface="Titillium Web"/>
                          <a:ea typeface="Titillium Web"/>
                          <a:cs typeface="Titillium Web"/>
                          <a:sym typeface="Titillium Web"/>
                        </a:rPr>
                        <a:t>Stores .bit domain registrations directly on its blockchain.</a:t>
                      </a:r>
                      <a:endParaRPr sz="1600" dirty="0">
                        <a:solidFill>
                          <a:srgbClr val="8E8BD8"/>
                        </a:solidFill>
                        <a:latin typeface="Titillium Web"/>
                        <a:ea typeface="Titillium Web"/>
                        <a:cs typeface="Titillium Web"/>
                        <a:sym typeface="Titillium Web"/>
                      </a:endParaRPr>
                    </a:p>
                  </a:txBody>
                  <a:tcPr marL="121900" marR="121900" marT="121900" marB="121900" anchor="ctr">
                    <a:lnL w="19050" cap="flat" cmpd="sng">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solidFill>
                        <a:srgbClr val="775EF5"/>
                      </a:solidFill>
                      <a:prstDash val="solid"/>
                      <a:round/>
                      <a:headEnd type="none" w="sm" len="sm"/>
                      <a:tailEnd type="none" w="sm" len="sm"/>
                    </a:lnT>
                    <a:lnB w="19050" cap="flat" cmpd="sng">
                      <a:solidFill>
                        <a:srgbClr val="775EF5"/>
                      </a:solidFill>
                      <a:prstDash val="solid"/>
                      <a:round/>
                      <a:headEnd type="none" w="sm" len="sm"/>
                      <a:tailEnd type="none" w="sm" len="sm"/>
                    </a:lnB>
                  </a:tcPr>
                </a:tc>
                <a:tc>
                  <a:txBody>
                    <a:bodyPr/>
                    <a:lstStyle/>
                    <a:p>
                      <a:pPr marL="0" lvl="0" indent="0" algn="ctr" rtl="0">
                        <a:spcBef>
                          <a:spcPts val="0"/>
                        </a:spcBef>
                        <a:spcAft>
                          <a:spcPts val="0"/>
                        </a:spcAft>
                        <a:buNone/>
                      </a:pPr>
                      <a:r>
                        <a:rPr lang="en-US" sz="1600">
                          <a:solidFill>
                            <a:srgbClr val="8E8BD8"/>
                          </a:solidFill>
                          <a:latin typeface="Titillium Web"/>
                          <a:ea typeface="Titillium Web"/>
                          <a:cs typeface="Titillium Web"/>
                          <a:sym typeface="Titillium Web"/>
                        </a:rPr>
                        <a:t>Restricted adoption due to the absence of compatibility with the DNS Hierarchy and reliance on specialized TLD.</a:t>
                      </a:r>
                      <a:endParaRPr sz="1600">
                        <a:solidFill>
                          <a:srgbClr val="8E8BD8"/>
                        </a:solidFill>
                        <a:latin typeface="Titillium Web"/>
                        <a:ea typeface="Titillium Web"/>
                        <a:cs typeface="Titillium Web"/>
                        <a:sym typeface="Titillium Web"/>
                      </a:endParaRPr>
                    </a:p>
                  </a:txBody>
                  <a:tcPr marL="121900" marR="121900" marT="121900" marB="121900" anchor="ctr">
                    <a:lnL w="19050" cap="flat" cmpd="sng" algn="ctr">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lgn="ctr">
                      <a:solidFill>
                        <a:srgbClr val="775EF5"/>
                      </a:solidFill>
                      <a:prstDash val="solid"/>
                      <a:round/>
                      <a:headEnd type="none" w="sm" len="sm"/>
                      <a:tailEnd type="none" w="sm" len="sm"/>
                    </a:lnT>
                    <a:lnB w="19050" cap="flat" cmpd="sng" algn="ctr">
                      <a:solidFill>
                        <a:srgbClr val="775EF5"/>
                      </a:solidFill>
                      <a:prstDash val="solid"/>
                      <a:round/>
                      <a:headEnd type="none" w="sm" len="sm"/>
                      <a:tailEnd type="none" w="sm" len="sm"/>
                    </a:lnB>
                  </a:tcPr>
                </a:tc>
                <a:extLst>
                  <a:ext uri="{0D108BD9-81ED-4DB2-BD59-A6C34878D82A}">
                    <a16:rowId xmlns:a16="http://schemas.microsoft.com/office/drawing/2014/main" val="10001"/>
                  </a:ext>
                </a:extLst>
              </a:tr>
              <a:tr h="931267">
                <a:tc>
                  <a:txBody>
                    <a:bodyPr/>
                    <a:lstStyle/>
                    <a:p>
                      <a:pPr marL="0" lvl="0" indent="0" algn="ctr" rtl="0">
                        <a:spcBef>
                          <a:spcPts val="0"/>
                        </a:spcBef>
                        <a:spcAft>
                          <a:spcPts val="0"/>
                        </a:spcAft>
                        <a:buNone/>
                      </a:pPr>
                      <a:r>
                        <a:rPr lang="en" sz="2700">
                          <a:solidFill>
                            <a:srgbClr val="FFFFFF"/>
                          </a:solidFill>
                          <a:latin typeface="Squada One"/>
                          <a:ea typeface="Squada One"/>
                          <a:cs typeface="Squada One"/>
                          <a:sym typeface="Squada One"/>
                        </a:rPr>
                        <a:t>ENS</a:t>
                      </a:r>
                      <a:endParaRPr sz="2700">
                        <a:solidFill>
                          <a:srgbClr val="FFFFFF"/>
                        </a:solidFill>
                        <a:latin typeface="Squada One"/>
                        <a:ea typeface="Squada One"/>
                        <a:cs typeface="Squada One"/>
                        <a:sym typeface="Squada One"/>
                      </a:endParaRPr>
                    </a:p>
                  </a:txBody>
                  <a:tcPr marL="121900" marR="121900" marT="121900" marB="121900" anchor="ctr">
                    <a:lnL w="19050" cap="flat" cmpd="sng">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solidFill>
                        <a:srgbClr val="775EF5"/>
                      </a:solidFill>
                      <a:prstDash val="solid"/>
                      <a:round/>
                      <a:headEnd type="none" w="sm" len="sm"/>
                      <a:tailEnd type="none" w="sm" len="sm"/>
                    </a:lnT>
                    <a:lnB w="19050" cap="flat" cmpd="sng">
                      <a:solidFill>
                        <a:srgbClr val="775EF5"/>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600" dirty="0">
                          <a:solidFill>
                            <a:srgbClr val="8E8BD8"/>
                          </a:solidFill>
                          <a:latin typeface="Titillium Web"/>
                          <a:ea typeface="Titillium Web"/>
                          <a:cs typeface="Titillium Web"/>
                          <a:sym typeface="Titillium Web"/>
                        </a:rPr>
                        <a:t>Provides human-readable names mapped to Ethereum addresses and resources via smart contracts.</a:t>
                      </a:r>
                    </a:p>
                  </a:txBody>
                  <a:tcPr marL="121900" marR="121900" marT="121900" marB="121900" anchor="ctr">
                    <a:lnL w="19050" cap="flat" cmpd="sng">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solidFill>
                        <a:srgbClr val="775EF5"/>
                      </a:solidFill>
                      <a:prstDash val="solid"/>
                      <a:round/>
                      <a:headEnd type="none" w="sm" len="sm"/>
                      <a:tailEnd type="none" w="sm" len="sm"/>
                    </a:lnT>
                    <a:lnB w="19050" cap="flat" cmpd="sng">
                      <a:solidFill>
                        <a:srgbClr val="775EF5"/>
                      </a:solidFill>
                      <a:prstDash val="solid"/>
                      <a:round/>
                      <a:headEnd type="none" w="sm" len="sm"/>
                      <a:tailEnd type="none" w="sm" len="sm"/>
                    </a:lnB>
                  </a:tcPr>
                </a:tc>
                <a:tc>
                  <a:txBody>
                    <a:bodyPr/>
                    <a:lstStyle/>
                    <a:p>
                      <a:pPr marL="0" lvl="0" indent="0" algn="ctr" rtl="0">
                        <a:spcBef>
                          <a:spcPts val="0"/>
                        </a:spcBef>
                        <a:spcAft>
                          <a:spcPts val="0"/>
                        </a:spcAft>
                        <a:buNone/>
                      </a:pPr>
                      <a:r>
                        <a:rPr lang="en-US" sz="1600" dirty="0">
                          <a:solidFill>
                            <a:srgbClr val="8E8BD8"/>
                          </a:solidFill>
                          <a:latin typeface="Titillium Web"/>
                          <a:ea typeface="Titillium Web"/>
                          <a:cs typeface="Titillium Web"/>
                          <a:sym typeface="Titillium Web"/>
                        </a:rPr>
                        <a:t>Requires external bridges for DNS compatibility.</a:t>
                      </a:r>
                      <a:endParaRPr sz="1600" dirty="0">
                        <a:solidFill>
                          <a:srgbClr val="8E8BD8"/>
                        </a:solidFill>
                        <a:latin typeface="Titillium Web"/>
                        <a:ea typeface="Titillium Web"/>
                        <a:cs typeface="Titillium Web"/>
                        <a:sym typeface="Titillium Web"/>
                      </a:endParaRPr>
                    </a:p>
                  </a:txBody>
                  <a:tcPr marL="121900" marR="121900" marT="121900" marB="121900" anchor="ctr">
                    <a:lnL w="19050" cap="flat" cmpd="sng" algn="ctr">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lgn="ctr">
                      <a:solidFill>
                        <a:srgbClr val="775EF5"/>
                      </a:solidFill>
                      <a:prstDash val="solid"/>
                      <a:round/>
                      <a:headEnd type="none" w="sm" len="sm"/>
                      <a:tailEnd type="none" w="sm" len="sm"/>
                    </a:lnT>
                    <a:lnB w="19050" cap="flat" cmpd="sng" algn="ctr">
                      <a:solidFill>
                        <a:srgbClr val="775EF5"/>
                      </a:solidFill>
                      <a:prstDash val="solid"/>
                      <a:round/>
                      <a:headEnd type="none" w="sm" len="sm"/>
                      <a:tailEnd type="none" w="sm" len="sm"/>
                    </a:lnB>
                  </a:tcPr>
                </a:tc>
                <a:extLst>
                  <a:ext uri="{0D108BD9-81ED-4DB2-BD59-A6C34878D82A}">
                    <a16:rowId xmlns:a16="http://schemas.microsoft.com/office/drawing/2014/main" val="10002"/>
                  </a:ext>
                </a:extLst>
              </a:tr>
              <a:tr h="931267">
                <a:tc>
                  <a:txBody>
                    <a:bodyPr/>
                    <a:lstStyle/>
                    <a:p>
                      <a:pPr marL="0" lvl="0" indent="0" algn="ctr" rtl="0">
                        <a:spcBef>
                          <a:spcPts val="0"/>
                        </a:spcBef>
                        <a:spcAft>
                          <a:spcPts val="0"/>
                        </a:spcAft>
                        <a:buNone/>
                      </a:pPr>
                      <a:r>
                        <a:rPr lang="en" sz="2700" dirty="0">
                          <a:solidFill>
                            <a:srgbClr val="FFFFFF"/>
                          </a:solidFill>
                          <a:latin typeface="Squada One"/>
                          <a:ea typeface="Squada One"/>
                          <a:cs typeface="Squada One"/>
                          <a:sym typeface="Squada One"/>
                        </a:rPr>
                        <a:t>Handshake</a:t>
                      </a:r>
                      <a:endParaRPr sz="2700" dirty="0">
                        <a:solidFill>
                          <a:srgbClr val="FFFFFF"/>
                        </a:solidFill>
                        <a:latin typeface="Squada One"/>
                        <a:ea typeface="Squada One"/>
                        <a:cs typeface="Squada One"/>
                        <a:sym typeface="Squada One"/>
                      </a:endParaRPr>
                    </a:p>
                  </a:txBody>
                  <a:tcPr marL="121900" marR="121900" marT="121900" marB="121900" anchor="ctr">
                    <a:lnL w="19050" cap="flat" cmpd="sng">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solidFill>
                        <a:srgbClr val="775EF5"/>
                      </a:solidFill>
                      <a:prstDash val="solid"/>
                      <a:round/>
                      <a:headEnd type="none" w="sm" len="sm"/>
                      <a:tailEnd type="none" w="sm" len="sm"/>
                    </a:lnT>
                    <a:lnB w="19050" cap="flat" cmpd="sng">
                      <a:solidFill>
                        <a:srgbClr val="775EF5"/>
                      </a:solidFill>
                      <a:prstDash val="solid"/>
                      <a:round/>
                      <a:headEnd type="none" w="sm" len="sm"/>
                      <a:tailEnd type="none" w="sm" len="sm"/>
                    </a:lnB>
                  </a:tcPr>
                </a:tc>
                <a:tc>
                  <a:txBody>
                    <a:bodyPr/>
                    <a:lstStyle/>
                    <a:p>
                      <a:pPr marL="0" lvl="0" indent="0" algn="ctr" rtl="0">
                        <a:spcBef>
                          <a:spcPts val="0"/>
                        </a:spcBef>
                        <a:spcAft>
                          <a:spcPts val="0"/>
                        </a:spcAft>
                        <a:buNone/>
                      </a:pPr>
                      <a:r>
                        <a:rPr lang="en-US" sz="1600" dirty="0">
                          <a:solidFill>
                            <a:srgbClr val="8E8BD8"/>
                          </a:solidFill>
                          <a:latin typeface="Titillium Web"/>
                          <a:ea typeface="Titillium Web"/>
                          <a:cs typeface="Titillium Web"/>
                          <a:sym typeface="Titillium Web"/>
                        </a:rPr>
                        <a:t>Decentralized alternative root zone where ownership of TLDs is secured through blockchain.</a:t>
                      </a:r>
                      <a:endParaRPr sz="1600" dirty="0">
                        <a:solidFill>
                          <a:srgbClr val="8E8BD8"/>
                        </a:solidFill>
                        <a:latin typeface="Titillium Web"/>
                        <a:ea typeface="Titillium Web"/>
                        <a:cs typeface="Titillium Web"/>
                        <a:sym typeface="Titillium Web"/>
                      </a:endParaRPr>
                    </a:p>
                  </a:txBody>
                  <a:tcPr marL="121900" marR="121900" marT="121900" marB="121900" anchor="ctr">
                    <a:lnL w="19050" cap="flat" cmpd="sng">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solidFill>
                        <a:srgbClr val="775EF5"/>
                      </a:solidFill>
                      <a:prstDash val="solid"/>
                      <a:round/>
                      <a:headEnd type="none" w="sm" len="sm"/>
                      <a:tailEnd type="none" w="sm" len="sm"/>
                    </a:lnT>
                    <a:lnB w="19050" cap="flat" cmpd="sng">
                      <a:solidFill>
                        <a:srgbClr val="775EF5"/>
                      </a:solidFill>
                      <a:prstDash val="solid"/>
                      <a:round/>
                      <a:headEnd type="none" w="sm" len="sm"/>
                      <a:tailEnd type="none" w="sm" len="sm"/>
                    </a:lnB>
                  </a:tcPr>
                </a:tc>
                <a:tc>
                  <a:txBody>
                    <a:bodyPr/>
                    <a:lstStyle/>
                    <a:p>
                      <a:pPr marL="0" lvl="0" indent="0" algn="ctr" rtl="0">
                        <a:spcBef>
                          <a:spcPts val="0"/>
                        </a:spcBef>
                        <a:spcAft>
                          <a:spcPts val="0"/>
                        </a:spcAft>
                        <a:buNone/>
                      </a:pPr>
                      <a:r>
                        <a:rPr lang="en-US" sz="1600" dirty="0">
                          <a:solidFill>
                            <a:srgbClr val="8E8BD8"/>
                          </a:solidFill>
                          <a:latin typeface="Titillium Web"/>
                          <a:ea typeface="Titillium Web"/>
                          <a:cs typeface="Titillium Web"/>
                          <a:sym typeface="Titillium Web"/>
                        </a:rPr>
                        <a:t>Doesn't integrate with existing recursive resolvers. Deployment complexity and lack of widespread recursive support.</a:t>
                      </a:r>
                      <a:endParaRPr sz="1600" dirty="0">
                        <a:solidFill>
                          <a:srgbClr val="8E8BD8"/>
                        </a:solidFill>
                        <a:latin typeface="Titillium Web"/>
                        <a:ea typeface="Titillium Web"/>
                        <a:cs typeface="Titillium Web"/>
                        <a:sym typeface="Titillium Web"/>
                      </a:endParaRPr>
                    </a:p>
                  </a:txBody>
                  <a:tcPr marL="121900" marR="121900" marT="121900" marB="121900" anchor="ctr">
                    <a:lnL w="19050" cap="flat" cmpd="sng" algn="ctr">
                      <a:solidFill>
                        <a:srgbClr val="775EF5"/>
                      </a:solidFill>
                      <a:prstDash val="solid"/>
                      <a:round/>
                      <a:headEnd type="none" w="sm" len="sm"/>
                      <a:tailEnd type="none" w="sm" len="sm"/>
                    </a:lnL>
                    <a:lnR w="19050" cap="flat" cmpd="sng">
                      <a:solidFill>
                        <a:srgbClr val="775EF5"/>
                      </a:solidFill>
                      <a:prstDash val="solid"/>
                      <a:round/>
                      <a:headEnd type="none" w="sm" len="sm"/>
                      <a:tailEnd type="none" w="sm" len="sm"/>
                    </a:lnR>
                    <a:lnT w="19050" cap="flat" cmpd="sng" algn="ctr">
                      <a:solidFill>
                        <a:srgbClr val="775EF5"/>
                      </a:solidFill>
                      <a:prstDash val="solid"/>
                      <a:round/>
                      <a:headEnd type="none" w="sm" len="sm"/>
                      <a:tailEnd type="none" w="sm" len="sm"/>
                    </a:lnT>
                    <a:lnB w="19050" cap="flat" cmpd="sng">
                      <a:solidFill>
                        <a:srgbClr val="775EF5"/>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32"/>
          <p:cNvSpPr txBox="1">
            <a:spLocks noGrp="1"/>
          </p:cNvSpPr>
          <p:nvPr>
            <p:ph type="title" idx="15"/>
          </p:nvPr>
        </p:nvSpPr>
        <p:spPr>
          <a:xfrm>
            <a:off x="960000" y="720000"/>
            <a:ext cx="10272000" cy="763600"/>
          </a:xfrm>
          <a:prstGeom prst="rect">
            <a:avLst/>
          </a:prstGeom>
        </p:spPr>
        <p:txBody>
          <a:bodyPr spcFirstLastPara="1" wrap="square" lIns="121900" tIns="121900" rIns="121900" bIns="121900" anchor="t" anchorCtr="0">
            <a:noAutofit/>
          </a:bodyPr>
          <a:lstStyle/>
          <a:p>
            <a:r>
              <a:rPr lang="en" dirty="0"/>
              <a:t>Table of Contents</a:t>
            </a:r>
            <a:endParaRPr dirty="0"/>
          </a:p>
        </p:txBody>
      </p:sp>
      <p:sp>
        <p:nvSpPr>
          <p:cNvPr id="594" name="Google Shape;594;p32"/>
          <p:cNvSpPr txBox="1">
            <a:spLocks noGrp="1"/>
          </p:cNvSpPr>
          <p:nvPr>
            <p:ph type="subTitle" idx="1"/>
          </p:nvPr>
        </p:nvSpPr>
        <p:spPr>
          <a:xfrm>
            <a:off x="8249433" y="2355133"/>
            <a:ext cx="2982400" cy="559600"/>
          </a:xfrm>
          <a:prstGeom prst="rect">
            <a:avLst/>
          </a:prstGeom>
        </p:spPr>
        <p:txBody>
          <a:bodyPr spcFirstLastPara="1" wrap="square" lIns="121900" tIns="121900" rIns="121900" bIns="121900" anchor="t" anchorCtr="0">
            <a:noAutofit/>
          </a:bodyPr>
          <a:lstStyle/>
          <a:p>
            <a:pPr marL="0" indent="0">
              <a:spcAft>
                <a:spcPts val="2133"/>
              </a:spcAft>
            </a:pPr>
            <a:r>
              <a:rPr lang="en" dirty="0"/>
              <a:t>Background</a:t>
            </a:r>
            <a:endParaRPr dirty="0"/>
          </a:p>
        </p:txBody>
      </p:sp>
      <p:sp>
        <p:nvSpPr>
          <p:cNvPr id="595" name="Google Shape;595;p32"/>
          <p:cNvSpPr txBox="1">
            <a:spLocks noGrp="1"/>
          </p:cNvSpPr>
          <p:nvPr>
            <p:ph type="title"/>
          </p:nvPr>
        </p:nvSpPr>
        <p:spPr>
          <a:xfrm>
            <a:off x="6376484" y="2355133"/>
            <a:ext cx="1717600" cy="1581600"/>
          </a:xfrm>
          <a:prstGeom prst="rect">
            <a:avLst/>
          </a:prstGeom>
        </p:spPr>
        <p:txBody>
          <a:bodyPr spcFirstLastPara="1" wrap="square" lIns="121900" tIns="121900" rIns="121900" bIns="121900" anchor="b" anchorCtr="0">
            <a:noAutofit/>
          </a:bodyPr>
          <a:lstStyle/>
          <a:p>
            <a:r>
              <a:rPr lang="en" dirty="0"/>
              <a:t>02</a:t>
            </a:r>
            <a:endParaRPr dirty="0"/>
          </a:p>
        </p:txBody>
      </p:sp>
      <p:sp>
        <p:nvSpPr>
          <p:cNvPr id="596" name="Google Shape;596;p32"/>
          <p:cNvSpPr txBox="1">
            <a:spLocks noGrp="1"/>
          </p:cNvSpPr>
          <p:nvPr>
            <p:ph type="subTitle" idx="2"/>
          </p:nvPr>
        </p:nvSpPr>
        <p:spPr>
          <a:xfrm>
            <a:off x="8249433" y="2802500"/>
            <a:ext cx="2982400" cy="930800"/>
          </a:xfrm>
          <a:prstGeom prst="rect">
            <a:avLst/>
          </a:prstGeom>
        </p:spPr>
        <p:txBody>
          <a:bodyPr spcFirstLastPara="1" wrap="square" lIns="121900" tIns="121900" rIns="121900" bIns="121900" anchor="t" anchorCtr="0">
            <a:noAutofit/>
          </a:bodyPr>
          <a:lstStyle/>
          <a:p>
            <a:pPr marL="0" indent="0">
              <a:spcAft>
                <a:spcPts val="2133"/>
              </a:spcAft>
            </a:pPr>
            <a:r>
              <a:rPr lang="en-US" dirty="0"/>
              <a:t>Review on necessary topics and definitions.</a:t>
            </a:r>
            <a:endParaRPr dirty="0"/>
          </a:p>
        </p:txBody>
      </p:sp>
      <p:sp>
        <p:nvSpPr>
          <p:cNvPr id="597" name="Google Shape;597;p32"/>
          <p:cNvSpPr txBox="1">
            <a:spLocks noGrp="1"/>
          </p:cNvSpPr>
          <p:nvPr>
            <p:ph type="title" idx="3"/>
          </p:nvPr>
        </p:nvSpPr>
        <p:spPr>
          <a:xfrm>
            <a:off x="6376484" y="4556400"/>
            <a:ext cx="1717600" cy="1581600"/>
          </a:xfrm>
          <a:prstGeom prst="rect">
            <a:avLst/>
          </a:prstGeom>
        </p:spPr>
        <p:txBody>
          <a:bodyPr spcFirstLastPara="1" wrap="square" lIns="121900" tIns="121900" rIns="121900" bIns="121900" anchor="b" anchorCtr="0">
            <a:noAutofit/>
          </a:bodyPr>
          <a:lstStyle/>
          <a:p>
            <a:r>
              <a:rPr lang="en" dirty="0"/>
              <a:t>04</a:t>
            </a:r>
            <a:endParaRPr dirty="0"/>
          </a:p>
        </p:txBody>
      </p:sp>
      <p:sp>
        <p:nvSpPr>
          <p:cNvPr id="598" name="Google Shape;598;p32"/>
          <p:cNvSpPr txBox="1">
            <a:spLocks noGrp="1"/>
          </p:cNvSpPr>
          <p:nvPr>
            <p:ph type="subTitle" idx="4"/>
          </p:nvPr>
        </p:nvSpPr>
        <p:spPr>
          <a:xfrm>
            <a:off x="8249433" y="4556400"/>
            <a:ext cx="2982400" cy="559600"/>
          </a:xfrm>
          <a:prstGeom prst="rect">
            <a:avLst/>
          </a:prstGeom>
        </p:spPr>
        <p:txBody>
          <a:bodyPr spcFirstLastPara="1" wrap="square" lIns="121900" tIns="121900" rIns="121900" bIns="121900" anchor="t" anchorCtr="0">
            <a:noAutofit/>
          </a:bodyPr>
          <a:lstStyle/>
          <a:p>
            <a:pPr marL="0" indent="0">
              <a:spcAft>
                <a:spcPts val="2133"/>
              </a:spcAft>
            </a:pPr>
            <a:r>
              <a:rPr lang="en" dirty="0"/>
              <a:t>Solutions</a:t>
            </a:r>
            <a:endParaRPr dirty="0"/>
          </a:p>
        </p:txBody>
      </p:sp>
      <p:sp>
        <p:nvSpPr>
          <p:cNvPr id="599" name="Google Shape;599;p32"/>
          <p:cNvSpPr txBox="1">
            <a:spLocks noGrp="1"/>
          </p:cNvSpPr>
          <p:nvPr>
            <p:ph type="subTitle" idx="5"/>
          </p:nvPr>
        </p:nvSpPr>
        <p:spPr>
          <a:xfrm>
            <a:off x="8249433" y="5003767"/>
            <a:ext cx="2982400" cy="930800"/>
          </a:xfrm>
          <a:prstGeom prst="rect">
            <a:avLst/>
          </a:prstGeom>
        </p:spPr>
        <p:txBody>
          <a:bodyPr spcFirstLastPara="1" wrap="square" lIns="121900" tIns="121900" rIns="121900" bIns="121900" anchor="t" anchorCtr="0">
            <a:noAutofit/>
          </a:bodyPr>
          <a:lstStyle/>
          <a:p>
            <a:pPr marL="0" indent="0">
              <a:spcAft>
                <a:spcPts val="2133"/>
              </a:spcAft>
            </a:pPr>
            <a:r>
              <a:rPr lang="en" dirty="0"/>
              <a:t>Discuss related work and existing solutions and provide implemented solution.</a:t>
            </a:r>
            <a:endParaRPr dirty="0"/>
          </a:p>
        </p:txBody>
      </p:sp>
      <p:sp>
        <p:nvSpPr>
          <p:cNvPr id="600" name="Google Shape;600;p32"/>
          <p:cNvSpPr txBox="1">
            <a:spLocks noGrp="1"/>
          </p:cNvSpPr>
          <p:nvPr>
            <p:ph type="title" idx="6"/>
          </p:nvPr>
        </p:nvSpPr>
        <p:spPr>
          <a:xfrm>
            <a:off x="4091084" y="2355133"/>
            <a:ext cx="1717600" cy="1581600"/>
          </a:xfrm>
          <a:prstGeom prst="rect">
            <a:avLst/>
          </a:prstGeom>
        </p:spPr>
        <p:txBody>
          <a:bodyPr spcFirstLastPara="1" wrap="square" lIns="121900" tIns="121900" rIns="121900" bIns="121900" anchor="b" anchorCtr="0">
            <a:noAutofit/>
          </a:bodyPr>
          <a:lstStyle/>
          <a:p>
            <a:r>
              <a:rPr lang="en" dirty="0"/>
              <a:t>01</a:t>
            </a:r>
            <a:endParaRPr dirty="0"/>
          </a:p>
        </p:txBody>
      </p:sp>
      <p:sp>
        <p:nvSpPr>
          <p:cNvPr id="601" name="Google Shape;601;p32"/>
          <p:cNvSpPr txBox="1">
            <a:spLocks noGrp="1"/>
          </p:cNvSpPr>
          <p:nvPr>
            <p:ph type="title" idx="7"/>
          </p:nvPr>
        </p:nvSpPr>
        <p:spPr>
          <a:xfrm>
            <a:off x="4091084" y="4556400"/>
            <a:ext cx="1717600" cy="1581600"/>
          </a:xfrm>
          <a:prstGeom prst="rect">
            <a:avLst/>
          </a:prstGeom>
        </p:spPr>
        <p:txBody>
          <a:bodyPr spcFirstLastPara="1" wrap="square" lIns="121900" tIns="121900" rIns="121900" bIns="121900" anchor="b" anchorCtr="0">
            <a:noAutofit/>
          </a:bodyPr>
          <a:lstStyle/>
          <a:p>
            <a:r>
              <a:rPr lang="en" dirty="0"/>
              <a:t>03</a:t>
            </a:r>
            <a:endParaRPr dirty="0"/>
          </a:p>
        </p:txBody>
      </p:sp>
      <p:sp>
        <p:nvSpPr>
          <p:cNvPr id="602" name="Google Shape;602;p32"/>
          <p:cNvSpPr txBox="1">
            <a:spLocks noGrp="1"/>
          </p:cNvSpPr>
          <p:nvPr>
            <p:ph type="subTitle" idx="8"/>
          </p:nvPr>
        </p:nvSpPr>
        <p:spPr>
          <a:xfrm>
            <a:off x="960000" y="2355133"/>
            <a:ext cx="2982400" cy="559600"/>
          </a:xfrm>
          <a:prstGeom prst="rect">
            <a:avLst/>
          </a:prstGeom>
        </p:spPr>
        <p:txBody>
          <a:bodyPr spcFirstLastPara="1" wrap="square" lIns="121900" tIns="121900" rIns="121900" bIns="121900" anchor="t" anchorCtr="0">
            <a:noAutofit/>
          </a:bodyPr>
          <a:lstStyle/>
          <a:p>
            <a:pPr marL="0" indent="0">
              <a:spcAft>
                <a:spcPts val="2133"/>
              </a:spcAft>
            </a:pPr>
            <a:r>
              <a:rPr lang="en" dirty="0"/>
              <a:t>Introduction</a:t>
            </a:r>
            <a:endParaRPr dirty="0"/>
          </a:p>
        </p:txBody>
      </p:sp>
      <p:sp>
        <p:nvSpPr>
          <p:cNvPr id="603" name="Google Shape;603;p32"/>
          <p:cNvSpPr txBox="1">
            <a:spLocks noGrp="1"/>
          </p:cNvSpPr>
          <p:nvPr>
            <p:ph type="subTitle" idx="9"/>
          </p:nvPr>
        </p:nvSpPr>
        <p:spPr>
          <a:xfrm>
            <a:off x="960000" y="2802500"/>
            <a:ext cx="2982400" cy="930800"/>
          </a:xfrm>
          <a:prstGeom prst="rect">
            <a:avLst/>
          </a:prstGeom>
        </p:spPr>
        <p:txBody>
          <a:bodyPr spcFirstLastPara="1" wrap="square" lIns="121900" tIns="121900" rIns="121900" bIns="121900" anchor="t" anchorCtr="0">
            <a:noAutofit/>
          </a:bodyPr>
          <a:lstStyle/>
          <a:p>
            <a:pPr marL="0" indent="0">
              <a:spcAft>
                <a:spcPts val="2133"/>
              </a:spcAft>
            </a:pPr>
            <a:r>
              <a:rPr lang="en" dirty="0"/>
              <a:t>A brief introduction about the project and its objectives.</a:t>
            </a:r>
            <a:endParaRPr dirty="0"/>
          </a:p>
        </p:txBody>
      </p:sp>
      <p:sp>
        <p:nvSpPr>
          <p:cNvPr id="604" name="Google Shape;604;p32"/>
          <p:cNvSpPr txBox="1">
            <a:spLocks noGrp="1"/>
          </p:cNvSpPr>
          <p:nvPr>
            <p:ph type="subTitle" idx="13"/>
          </p:nvPr>
        </p:nvSpPr>
        <p:spPr>
          <a:xfrm>
            <a:off x="960000" y="4556400"/>
            <a:ext cx="2982400" cy="559600"/>
          </a:xfrm>
          <a:prstGeom prst="rect">
            <a:avLst/>
          </a:prstGeom>
        </p:spPr>
        <p:txBody>
          <a:bodyPr spcFirstLastPara="1" wrap="square" lIns="121900" tIns="121900" rIns="121900" bIns="121900" anchor="t" anchorCtr="0">
            <a:noAutofit/>
          </a:bodyPr>
          <a:lstStyle/>
          <a:p>
            <a:pPr marL="0" indent="0">
              <a:spcAft>
                <a:spcPts val="2133"/>
              </a:spcAft>
            </a:pPr>
            <a:r>
              <a:rPr lang="en" dirty="0"/>
              <a:t>Problem</a:t>
            </a:r>
            <a:endParaRPr dirty="0"/>
          </a:p>
        </p:txBody>
      </p:sp>
      <p:sp>
        <p:nvSpPr>
          <p:cNvPr id="605" name="Google Shape;605;p32"/>
          <p:cNvSpPr txBox="1">
            <a:spLocks noGrp="1"/>
          </p:cNvSpPr>
          <p:nvPr>
            <p:ph type="subTitle" idx="14"/>
          </p:nvPr>
        </p:nvSpPr>
        <p:spPr>
          <a:xfrm>
            <a:off x="960000" y="5003767"/>
            <a:ext cx="2982400" cy="930800"/>
          </a:xfrm>
          <a:prstGeom prst="rect">
            <a:avLst/>
          </a:prstGeom>
        </p:spPr>
        <p:txBody>
          <a:bodyPr spcFirstLastPara="1" wrap="square" lIns="121900" tIns="121900" rIns="121900" bIns="121900" anchor="t" anchorCtr="0">
            <a:noAutofit/>
          </a:bodyPr>
          <a:lstStyle/>
          <a:p>
            <a:pPr marL="0" indent="0">
              <a:spcAft>
                <a:spcPts val="2133"/>
              </a:spcAft>
            </a:pPr>
            <a:r>
              <a:rPr lang="en" dirty="0"/>
              <a:t>Discuss problems of centralized DNS.</a:t>
            </a:r>
            <a:endParaRPr dirty="0"/>
          </a:p>
        </p:txBody>
      </p:sp>
      <p:cxnSp>
        <p:nvCxnSpPr>
          <p:cNvPr id="606" name="Google Shape;606;p32"/>
          <p:cNvCxnSpPr/>
          <p:nvPr/>
        </p:nvCxnSpPr>
        <p:spPr>
          <a:xfrm>
            <a:off x="6109633" y="3030267"/>
            <a:ext cx="0" cy="2318800"/>
          </a:xfrm>
          <a:prstGeom prst="straightConnector1">
            <a:avLst/>
          </a:prstGeom>
          <a:noFill/>
          <a:ln w="19050" cap="flat" cmpd="sng">
            <a:solidFill>
              <a:srgbClr val="775EF5"/>
            </a:solidFill>
            <a:prstDash val="solid"/>
            <a:round/>
            <a:headEnd type="diamond" w="med" len="med"/>
            <a:tailEnd type="diamond" w="med" len="med"/>
          </a:ln>
          <a:effectLst>
            <a:outerShdw blurRad="100013" algn="bl" rotWithShape="0">
              <a:srgbClr val="DFDEFF">
                <a:alpha val="50000"/>
              </a:srgbClr>
            </a:outerShdw>
          </a:effectLst>
        </p:spPr>
      </p:cxn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71"/>
        <p:cNvGrpSpPr/>
        <p:nvPr/>
      </p:nvGrpSpPr>
      <p:grpSpPr>
        <a:xfrm>
          <a:off x="0" y="0"/>
          <a:ext cx="0" cy="0"/>
          <a:chOff x="0" y="0"/>
          <a:chExt cx="0" cy="0"/>
        </a:xfrm>
      </p:grpSpPr>
      <p:sp>
        <p:nvSpPr>
          <p:cNvPr id="772" name="Google Shape;772;p44"/>
          <p:cNvSpPr txBox="1">
            <a:spLocks noGrp="1"/>
          </p:cNvSpPr>
          <p:nvPr>
            <p:ph type="subTitle" idx="1"/>
          </p:nvPr>
        </p:nvSpPr>
        <p:spPr>
          <a:xfrm>
            <a:off x="6606800" y="1483600"/>
            <a:ext cx="4452737" cy="3924637"/>
          </a:xfrm>
          <a:prstGeom prst="rect">
            <a:avLst/>
          </a:prstGeom>
        </p:spPr>
        <p:txBody>
          <a:bodyPr spcFirstLastPara="1" wrap="square" lIns="121900" tIns="121900" rIns="121900" bIns="121900" anchor="ctr" anchorCtr="0">
            <a:noAutofit/>
          </a:bodyPr>
          <a:lstStyle/>
          <a:p>
            <a:pPr marL="0" indent="0">
              <a:buClr>
                <a:srgbClr val="263238"/>
              </a:buClr>
              <a:buSzPts val="1100"/>
            </a:pPr>
            <a:r>
              <a:rPr lang="en-US" sz="2000" dirty="0"/>
              <a:t>Provide blockchain-based DNS that integrates </a:t>
            </a:r>
            <a:r>
              <a:rPr lang="en-US" sz="2000" b="1" dirty="0"/>
              <a:t>smart-contract-controlled</a:t>
            </a:r>
            <a:r>
              <a:rPr lang="en-US" sz="2000" dirty="0"/>
              <a:t> domain records with recursive resolver functionality while maintaining the interoperability with existing DNS ecosystem.</a:t>
            </a:r>
          </a:p>
        </p:txBody>
      </p:sp>
      <p:grpSp>
        <p:nvGrpSpPr>
          <p:cNvPr id="773" name="Google Shape;773;p44"/>
          <p:cNvGrpSpPr/>
          <p:nvPr/>
        </p:nvGrpSpPr>
        <p:grpSpPr>
          <a:xfrm>
            <a:off x="960007" y="2353855"/>
            <a:ext cx="5699396" cy="3459933"/>
            <a:chOff x="655815" y="1710641"/>
            <a:chExt cx="4721170" cy="2866082"/>
          </a:xfrm>
        </p:grpSpPr>
        <p:sp>
          <p:nvSpPr>
            <p:cNvPr id="774" name="Google Shape;774;p44"/>
            <p:cNvSpPr/>
            <p:nvPr/>
          </p:nvSpPr>
          <p:spPr>
            <a:xfrm>
              <a:off x="4367971" y="1817068"/>
              <a:ext cx="199235" cy="180697"/>
            </a:xfrm>
            <a:custGeom>
              <a:avLst/>
              <a:gdLst/>
              <a:ahLst/>
              <a:cxnLst/>
              <a:rect l="l" t="t" r="r" b="b"/>
              <a:pathLst>
                <a:path w="3321" h="3012" extrusionOk="0">
                  <a:moveTo>
                    <a:pt x="1" y="0"/>
                  </a:moveTo>
                  <a:lnTo>
                    <a:pt x="1" y="83"/>
                  </a:lnTo>
                  <a:cubicBezTo>
                    <a:pt x="1" y="93"/>
                    <a:pt x="1" y="103"/>
                    <a:pt x="11" y="114"/>
                  </a:cubicBezTo>
                  <a:cubicBezTo>
                    <a:pt x="32" y="433"/>
                    <a:pt x="73" y="753"/>
                    <a:pt x="135" y="1072"/>
                  </a:cubicBezTo>
                  <a:cubicBezTo>
                    <a:pt x="259" y="1732"/>
                    <a:pt x="465" y="2362"/>
                    <a:pt x="754" y="2970"/>
                  </a:cubicBezTo>
                  <a:cubicBezTo>
                    <a:pt x="764" y="3001"/>
                    <a:pt x="784" y="3011"/>
                    <a:pt x="816" y="3011"/>
                  </a:cubicBezTo>
                  <a:lnTo>
                    <a:pt x="3321" y="3011"/>
                  </a:lnTo>
                  <a:cubicBezTo>
                    <a:pt x="3321" y="2990"/>
                    <a:pt x="3311" y="2980"/>
                    <a:pt x="3311" y="2970"/>
                  </a:cubicBezTo>
                  <a:cubicBezTo>
                    <a:pt x="3167" y="2568"/>
                    <a:pt x="3043" y="2156"/>
                    <a:pt x="2950" y="1743"/>
                  </a:cubicBezTo>
                  <a:cubicBezTo>
                    <a:pt x="2878" y="1402"/>
                    <a:pt x="2816" y="1052"/>
                    <a:pt x="2785" y="712"/>
                  </a:cubicBezTo>
                  <a:cubicBezTo>
                    <a:pt x="2764" y="485"/>
                    <a:pt x="2754" y="268"/>
                    <a:pt x="2734" y="52"/>
                  </a:cubicBezTo>
                  <a:cubicBezTo>
                    <a:pt x="2734" y="0"/>
                    <a:pt x="2734" y="0"/>
                    <a:pt x="2682" y="0"/>
                  </a:cubicBezTo>
                  <a:close/>
                </a:path>
              </a:pathLst>
            </a:custGeom>
            <a:solidFill>
              <a:srgbClr val="EBEBEB"/>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75" name="Google Shape;775;p44"/>
            <p:cNvSpPr/>
            <p:nvPr/>
          </p:nvSpPr>
          <p:spPr>
            <a:xfrm>
              <a:off x="4583884" y="1818268"/>
              <a:ext cx="207274" cy="179498"/>
            </a:xfrm>
            <a:custGeom>
              <a:avLst/>
              <a:gdLst/>
              <a:ahLst/>
              <a:cxnLst/>
              <a:rect l="l" t="t" r="r" b="b"/>
              <a:pathLst>
                <a:path w="3455" h="2992" extrusionOk="0">
                  <a:moveTo>
                    <a:pt x="11" y="1"/>
                  </a:moveTo>
                  <a:cubicBezTo>
                    <a:pt x="1" y="11"/>
                    <a:pt x="1" y="21"/>
                    <a:pt x="1" y="21"/>
                  </a:cubicBezTo>
                  <a:cubicBezTo>
                    <a:pt x="21" y="207"/>
                    <a:pt x="21" y="383"/>
                    <a:pt x="42" y="568"/>
                  </a:cubicBezTo>
                  <a:cubicBezTo>
                    <a:pt x="83" y="846"/>
                    <a:pt x="114" y="1125"/>
                    <a:pt x="166" y="1393"/>
                  </a:cubicBezTo>
                  <a:cubicBezTo>
                    <a:pt x="269" y="1929"/>
                    <a:pt x="434" y="2445"/>
                    <a:pt x="640" y="2950"/>
                  </a:cubicBezTo>
                  <a:cubicBezTo>
                    <a:pt x="650" y="2981"/>
                    <a:pt x="671" y="2991"/>
                    <a:pt x="702" y="2991"/>
                  </a:cubicBezTo>
                  <a:lnTo>
                    <a:pt x="3445" y="2991"/>
                  </a:lnTo>
                  <a:lnTo>
                    <a:pt x="3445" y="2940"/>
                  </a:lnTo>
                  <a:cubicBezTo>
                    <a:pt x="3445" y="1980"/>
                    <a:pt x="3445" y="1011"/>
                    <a:pt x="3455" y="42"/>
                  </a:cubicBezTo>
                  <a:cubicBezTo>
                    <a:pt x="3455" y="11"/>
                    <a:pt x="3445" y="1"/>
                    <a:pt x="3404" y="1"/>
                  </a:cubicBezTo>
                  <a:close/>
                </a:path>
              </a:pathLst>
            </a:custGeom>
            <a:solidFill>
              <a:srgbClr val="EBEBEB"/>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76" name="Google Shape;776;p44"/>
            <p:cNvSpPr/>
            <p:nvPr/>
          </p:nvSpPr>
          <p:spPr>
            <a:xfrm>
              <a:off x="4441642" y="2043480"/>
              <a:ext cx="319820" cy="203555"/>
            </a:xfrm>
            <a:custGeom>
              <a:avLst/>
              <a:gdLst/>
              <a:ahLst/>
              <a:cxnLst/>
              <a:rect l="l" t="t" r="r" b="b"/>
              <a:pathLst>
                <a:path w="5331" h="3393" extrusionOk="0">
                  <a:moveTo>
                    <a:pt x="2392" y="0"/>
                  </a:moveTo>
                  <a:cubicBezTo>
                    <a:pt x="1609" y="11"/>
                    <a:pt x="825" y="11"/>
                    <a:pt x="41" y="11"/>
                  </a:cubicBezTo>
                  <a:lnTo>
                    <a:pt x="0" y="11"/>
                  </a:lnTo>
                  <a:cubicBezTo>
                    <a:pt x="10" y="21"/>
                    <a:pt x="10" y="21"/>
                    <a:pt x="10" y="31"/>
                  </a:cubicBezTo>
                  <a:cubicBezTo>
                    <a:pt x="186" y="299"/>
                    <a:pt x="371" y="557"/>
                    <a:pt x="578" y="804"/>
                  </a:cubicBezTo>
                  <a:cubicBezTo>
                    <a:pt x="846" y="1134"/>
                    <a:pt x="1144" y="1434"/>
                    <a:pt x="1474" y="1702"/>
                  </a:cubicBezTo>
                  <a:cubicBezTo>
                    <a:pt x="1928" y="2094"/>
                    <a:pt x="2434" y="2413"/>
                    <a:pt x="2970" y="2681"/>
                  </a:cubicBezTo>
                  <a:cubicBezTo>
                    <a:pt x="3433" y="2919"/>
                    <a:pt x="3928" y="3093"/>
                    <a:pt x="4434" y="3228"/>
                  </a:cubicBezTo>
                  <a:cubicBezTo>
                    <a:pt x="4702" y="3300"/>
                    <a:pt x="4980" y="3352"/>
                    <a:pt x="5259" y="3393"/>
                  </a:cubicBezTo>
                  <a:cubicBezTo>
                    <a:pt x="5280" y="3393"/>
                    <a:pt x="5300" y="3382"/>
                    <a:pt x="5331" y="3372"/>
                  </a:cubicBezTo>
                  <a:lnTo>
                    <a:pt x="5310" y="3362"/>
                  </a:lnTo>
                  <a:cubicBezTo>
                    <a:pt x="4960" y="3125"/>
                    <a:pt x="4640" y="2857"/>
                    <a:pt x="4331" y="2578"/>
                  </a:cubicBezTo>
                  <a:cubicBezTo>
                    <a:pt x="3960" y="2227"/>
                    <a:pt x="3619" y="1856"/>
                    <a:pt x="3320" y="1454"/>
                  </a:cubicBezTo>
                  <a:cubicBezTo>
                    <a:pt x="2990" y="1011"/>
                    <a:pt x="2702" y="536"/>
                    <a:pt x="2454" y="41"/>
                  </a:cubicBezTo>
                  <a:cubicBezTo>
                    <a:pt x="2444" y="21"/>
                    <a:pt x="2423" y="0"/>
                    <a:pt x="2392" y="0"/>
                  </a:cubicBezTo>
                  <a:close/>
                </a:path>
              </a:pathLst>
            </a:custGeom>
            <a:solidFill>
              <a:srgbClr val="EBEBEB"/>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77" name="Google Shape;777;p44"/>
            <p:cNvSpPr/>
            <p:nvPr/>
          </p:nvSpPr>
          <p:spPr>
            <a:xfrm>
              <a:off x="4646996" y="2045340"/>
              <a:ext cx="143562" cy="158980"/>
            </a:xfrm>
            <a:custGeom>
              <a:avLst/>
              <a:gdLst/>
              <a:ahLst/>
              <a:cxnLst/>
              <a:rect l="l" t="t" r="r" b="b"/>
              <a:pathLst>
                <a:path w="2393" h="2650" extrusionOk="0">
                  <a:moveTo>
                    <a:pt x="1" y="0"/>
                  </a:moveTo>
                  <a:cubicBezTo>
                    <a:pt x="588" y="1073"/>
                    <a:pt x="1382" y="1949"/>
                    <a:pt x="2393" y="2650"/>
                  </a:cubicBezTo>
                  <a:lnTo>
                    <a:pt x="2393" y="0"/>
                  </a:lnTo>
                  <a:close/>
                </a:path>
              </a:pathLst>
            </a:custGeom>
            <a:solidFill>
              <a:srgbClr val="EBEBEB"/>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78" name="Google Shape;778;p44"/>
            <p:cNvSpPr/>
            <p:nvPr/>
          </p:nvSpPr>
          <p:spPr>
            <a:xfrm>
              <a:off x="1182849" y="2486344"/>
              <a:ext cx="131804" cy="131864"/>
            </a:xfrm>
            <a:custGeom>
              <a:avLst/>
              <a:gdLst/>
              <a:ahLst/>
              <a:cxnLst/>
              <a:rect l="l" t="t" r="r" b="b"/>
              <a:pathLst>
                <a:path w="2197" h="2198" extrusionOk="0">
                  <a:moveTo>
                    <a:pt x="1093" y="1"/>
                  </a:moveTo>
                  <a:cubicBezTo>
                    <a:pt x="495" y="1"/>
                    <a:pt x="0" y="496"/>
                    <a:pt x="0" y="1105"/>
                  </a:cubicBezTo>
                  <a:cubicBezTo>
                    <a:pt x="0" y="1703"/>
                    <a:pt x="495" y="2198"/>
                    <a:pt x="1103" y="2198"/>
                  </a:cubicBezTo>
                  <a:cubicBezTo>
                    <a:pt x="1712" y="2198"/>
                    <a:pt x="2196" y="1703"/>
                    <a:pt x="2196" y="1094"/>
                  </a:cubicBezTo>
                  <a:cubicBezTo>
                    <a:pt x="2196" y="486"/>
                    <a:pt x="1701" y="1"/>
                    <a:pt x="1093" y="1"/>
                  </a:cubicBezTo>
                  <a:close/>
                </a:path>
              </a:pathLst>
            </a:custGeom>
            <a:solidFill>
              <a:srgbClr val="A6A6A6"/>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79" name="Google Shape;779;p44"/>
            <p:cNvSpPr/>
            <p:nvPr/>
          </p:nvSpPr>
          <p:spPr>
            <a:xfrm>
              <a:off x="1263839" y="2486344"/>
              <a:ext cx="131864" cy="131204"/>
            </a:xfrm>
            <a:custGeom>
              <a:avLst/>
              <a:gdLst/>
              <a:ahLst/>
              <a:cxnLst/>
              <a:rect l="l" t="t" r="r" b="b"/>
              <a:pathLst>
                <a:path w="2198" h="2187" extrusionOk="0">
                  <a:moveTo>
                    <a:pt x="1112" y="1"/>
                  </a:moveTo>
                  <a:cubicBezTo>
                    <a:pt x="1106" y="1"/>
                    <a:pt x="1100" y="1"/>
                    <a:pt x="1094" y="1"/>
                  </a:cubicBezTo>
                  <a:cubicBezTo>
                    <a:pt x="496" y="1"/>
                    <a:pt x="1" y="486"/>
                    <a:pt x="1" y="1094"/>
                  </a:cubicBezTo>
                  <a:cubicBezTo>
                    <a:pt x="1" y="1703"/>
                    <a:pt x="496" y="2187"/>
                    <a:pt x="1104" y="2187"/>
                  </a:cubicBezTo>
                  <a:cubicBezTo>
                    <a:pt x="1712" y="2187"/>
                    <a:pt x="2197" y="1692"/>
                    <a:pt x="2197" y="1094"/>
                  </a:cubicBezTo>
                  <a:cubicBezTo>
                    <a:pt x="2197" y="492"/>
                    <a:pt x="1712" y="1"/>
                    <a:pt x="1112" y="1"/>
                  </a:cubicBezTo>
                  <a:close/>
                </a:path>
              </a:pathLst>
            </a:custGeom>
            <a:solidFill>
              <a:srgbClr val="D40102"/>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80" name="Google Shape;780;p44"/>
            <p:cNvSpPr/>
            <p:nvPr/>
          </p:nvSpPr>
          <p:spPr>
            <a:xfrm>
              <a:off x="1197067" y="1999565"/>
              <a:ext cx="197375" cy="90349"/>
            </a:xfrm>
            <a:custGeom>
              <a:avLst/>
              <a:gdLst/>
              <a:ahLst/>
              <a:cxnLst/>
              <a:rect l="l" t="t" r="r" b="b"/>
              <a:pathLst>
                <a:path w="3290" h="1506" extrusionOk="0">
                  <a:moveTo>
                    <a:pt x="742" y="0"/>
                  </a:moveTo>
                  <a:cubicBezTo>
                    <a:pt x="330" y="0"/>
                    <a:pt x="0" y="340"/>
                    <a:pt x="0" y="753"/>
                  </a:cubicBezTo>
                  <a:cubicBezTo>
                    <a:pt x="0" y="1165"/>
                    <a:pt x="341" y="1506"/>
                    <a:pt x="753" y="1506"/>
                  </a:cubicBezTo>
                  <a:lnTo>
                    <a:pt x="2537" y="1495"/>
                  </a:lnTo>
                  <a:cubicBezTo>
                    <a:pt x="2949" y="1495"/>
                    <a:pt x="3290" y="1155"/>
                    <a:pt x="3290" y="743"/>
                  </a:cubicBezTo>
                  <a:cubicBezTo>
                    <a:pt x="3290" y="330"/>
                    <a:pt x="2949" y="0"/>
                    <a:pt x="2537" y="0"/>
                  </a:cubicBezTo>
                  <a:close/>
                </a:path>
              </a:pathLst>
            </a:custGeom>
            <a:solidFill>
              <a:srgbClr val="FFFFFF"/>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81" name="Google Shape;781;p44"/>
            <p:cNvSpPr/>
            <p:nvPr/>
          </p:nvSpPr>
          <p:spPr>
            <a:xfrm>
              <a:off x="1174750" y="2306367"/>
              <a:ext cx="40915" cy="68691"/>
            </a:xfrm>
            <a:custGeom>
              <a:avLst/>
              <a:gdLst/>
              <a:ahLst/>
              <a:cxnLst/>
              <a:rect l="l" t="t" r="r" b="b"/>
              <a:pathLst>
                <a:path w="682" h="1145" extrusionOk="0">
                  <a:moveTo>
                    <a:pt x="104" y="1"/>
                  </a:moveTo>
                  <a:cubicBezTo>
                    <a:pt x="83" y="1"/>
                    <a:pt x="63" y="21"/>
                    <a:pt x="63" y="42"/>
                  </a:cubicBezTo>
                  <a:cubicBezTo>
                    <a:pt x="63" y="63"/>
                    <a:pt x="83" y="83"/>
                    <a:pt x="104" y="83"/>
                  </a:cubicBezTo>
                  <a:lnTo>
                    <a:pt x="548" y="83"/>
                  </a:lnTo>
                  <a:lnTo>
                    <a:pt x="259" y="372"/>
                  </a:lnTo>
                  <a:cubicBezTo>
                    <a:pt x="248" y="393"/>
                    <a:pt x="248" y="413"/>
                    <a:pt x="259" y="434"/>
                  </a:cubicBezTo>
                  <a:cubicBezTo>
                    <a:pt x="269" y="444"/>
                    <a:pt x="280" y="454"/>
                    <a:pt x="300" y="454"/>
                  </a:cubicBezTo>
                  <a:cubicBezTo>
                    <a:pt x="372" y="454"/>
                    <a:pt x="455" y="475"/>
                    <a:pt x="516" y="537"/>
                  </a:cubicBezTo>
                  <a:cubicBezTo>
                    <a:pt x="568" y="599"/>
                    <a:pt x="599" y="681"/>
                    <a:pt x="599" y="753"/>
                  </a:cubicBezTo>
                  <a:cubicBezTo>
                    <a:pt x="599" y="836"/>
                    <a:pt x="578" y="918"/>
                    <a:pt x="516" y="970"/>
                  </a:cubicBezTo>
                  <a:cubicBezTo>
                    <a:pt x="455" y="1032"/>
                    <a:pt x="372" y="1062"/>
                    <a:pt x="300" y="1062"/>
                  </a:cubicBezTo>
                  <a:cubicBezTo>
                    <a:pt x="218" y="1062"/>
                    <a:pt x="135" y="1032"/>
                    <a:pt x="83" y="980"/>
                  </a:cubicBezTo>
                  <a:cubicBezTo>
                    <a:pt x="73" y="970"/>
                    <a:pt x="60" y="964"/>
                    <a:pt x="49" y="964"/>
                  </a:cubicBezTo>
                  <a:cubicBezTo>
                    <a:pt x="37" y="964"/>
                    <a:pt x="27" y="970"/>
                    <a:pt x="21" y="980"/>
                  </a:cubicBezTo>
                  <a:cubicBezTo>
                    <a:pt x="1" y="991"/>
                    <a:pt x="1" y="1021"/>
                    <a:pt x="21" y="1032"/>
                  </a:cubicBezTo>
                  <a:cubicBezTo>
                    <a:pt x="94" y="1114"/>
                    <a:pt x="197" y="1145"/>
                    <a:pt x="300" y="1145"/>
                  </a:cubicBezTo>
                  <a:cubicBezTo>
                    <a:pt x="393" y="1145"/>
                    <a:pt x="496" y="1104"/>
                    <a:pt x="568" y="1032"/>
                  </a:cubicBezTo>
                  <a:cubicBezTo>
                    <a:pt x="651" y="959"/>
                    <a:pt x="681" y="856"/>
                    <a:pt x="681" y="753"/>
                  </a:cubicBezTo>
                  <a:cubicBezTo>
                    <a:pt x="681" y="661"/>
                    <a:pt x="651" y="558"/>
                    <a:pt x="568" y="485"/>
                  </a:cubicBezTo>
                  <a:cubicBezTo>
                    <a:pt x="516" y="423"/>
                    <a:pt x="445" y="393"/>
                    <a:pt x="372" y="372"/>
                  </a:cubicBezTo>
                  <a:lnTo>
                    <a:pt x="671" y="73"/>
                  </a:lnTo>
                  <a:cubicBezTo>
                    <a:pt x="671" y="73"/>
                    <a:pt x="671" y="63"/>
                    <a:pt x="681" y="63"/>
                  </a:cubicBezTo>
                  <a:lnTo>
                    <a:pt x="681" y="42"/>
                  </a:lnTo>
                  <a:cubicBezTo>
                    <a:pt x="681" y="21"/>
                    <a:pt x="661" y="1"/>
                    <a:pt x="640" y="1"/>
                  </a:cubicBezTo>
                  <a:close/>
                </a:path>
              </a:pathLst>
            </a:custGeom>
            <a:solidFill>
              <a:srgbClr val="A6A6A6"/>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82" name="Google Shape;782;p44"/>
            <p:cNvSpPr/>
            <p:nvPr/>
          </p:nvSpPr>
          <p:spPr>
            <a:xfrm>
              <a:off x="1232343" y="2306607"/>
              <a:ext cx="52613" cy="68451"/>
            </a:xfrm>
            <a:custGeom>
              <a:avLst/>
              <a:gdLst/>
              <a:ahLst/>
              <a:cxnLst/>
              <a:rect l="l" t="t" r="r" b="b"/>
              <a:pathLst>
                <a:path w="877" h="1141" extrusionOk="0">
                  <a:moveTo>
                    <a:pt x="670" y="151"/>
                  </a:moveTo>
                  <a:lnTo>
                    <a:pt x="670" y="822"/>
                  </a:lnTo>
                  <a:lnTo>
                    <a:pt x="134" y="822"/>
                  </a:lnTo>
                  <a:lnTo>
                    <a:pt x="670" y="151"/>
                  </a:lnTo>
                  <a:close/>
                  <a:moveTo>
                    <a:pt x="717" y="0"/>
                  </a:moveTo>
                  <a:cubicBezTo>
                    <a:pt x="705" y="0"/>
                    <a:pt x="693" y="5"/>
                    <a:pt x="681" y="17"/>
                  </a:cubicBezTo>
                  <a:lnTo>
                    <a:pt x="21" y="842"/>
                  </a:lnTo>
                  <a:cubicBezTo>
                    <a:pt x="0" y="863"/>
                    <a:pt x="10" y="884"/>
                    <a:pt x="21" y="893"/>
                  </a:cubicBezTo>
                  <a:cubicBezTo>
                    <a:pt x="31" y="904"/>
                    <a:pt x="41" y="904"/>
                    <a:pt x="51" y="904"/>
                  </a:cubicBezTo>
                  <a:lnTo>
                    <a:pt x="670" y="904"/>
                  </a:lnTo>
                  <a:lnTo>
                    <a:pt x="681" y="1100"/>
                  </a:lnTo>
                  <a:cubicBezTo>
                    <a:pt x="681" y="1120"/>
                    <a:pt x="691" y="1141"/>
                    <a:pt x="711" y="1141"/>
                  </a:cubicBezTo>
                  <a:cubicBezTo>
                    <a:pt x="743" y="1141"/>
                    <a:pt x="753" y="1120"/>
                    <a:pt x="753" y="1100"/>
                  </a:cubicBezTo>
                  <a:lnTo>
                    <a:pt x="753" y="904"/>
                  </a:lnTo>
                  <a:lnTo>
                    <a:pt x="835" y="904"/>
                  </a:lnTo>
                  <a:cubicBezTo>
                    <a:pt x="856" y="904"/>
                    <a:pt x="876" y="884"/>
                    <a:pt x="876" y="863"/>
                  </a:cubicBezTo>
                  <a:cubicBezTo>
                    <a:pt x="876" y="842"/>
                    <a:pt x="856" y="822"/>
                    <a:pt x="835" y="822"/>
                  </a:cubicBezTo>
                  <a:lnTo>
                    <a:pt x="753" y="822"/>
                  </a:lnTo>
                  <a:lnTo>
                    <a:pt x="753" y="38"/>
                  </a:lnTo>
                  <a:lnTo>
                    <a:pt x="753" y="27"/>
                  </a:lnTo>
                  <a:cubicBezTo>
                    <a:pt x="753" y="17"/>
                    <a:pt x="743" y="7"/>
                    <a:pt x="743" y="7"/>
                  </a:cubicBezTo>
                  <a:cubicBezTo>
                    <a:pt x="734" y="3"/>
                    <a:pt x="726" y="0"/>
                    <a:pt x="717" y="0"/>
                  </a:cubicBezTo>
                  <a:close/>
                </a:path>
              </a:pathLst>
            </a:custGeom>
            <a:solidFill>
              <a:srgbClr val="A6A6A6"/>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83" name="Google Shape;783;p44"/>
            <p:cNvSpPr/>
            <p:nvPr/>
          </p:nvSpPr>
          <p:spPr>
            <a:xfrm>
              <a:off x="1299114" y="2305767"/>
              <a:ext cx="40915" cy="69291"/>
            </a:xfrm>
            <a:custGeom>
              <a:avLst/>
              <a:gdLst/>
              <a:ahLst/>
              <a:cxnLst/>
              <a:rect l="l" t="t" r="r" b="b"/>
              <a:pathLst>
                <a:path w="682" h="1155" extrusionOk="0">
                  <a:moveTo>
                    <a:pt x="104" y="0"/>
                  </a:moveTo>
                  <a:cubicBezTo>
                    <a:pt x="93" y="0"/>
                    <a:pt x="83" y="11"/>
                    <a:pt x="73" y="11"/>
                  </a:cubicBezTo>
                  <a:cubicBezTo>
                    <a:pt x="63" y="21"/>
                    <a:pt x="63" y="31"/>
                    <a:pt x="63" y="41"/>
                  </a:cubicBezTo>
                  <a:lnTo>
                    <a:pt x="11" y="506"/>
                  </a:lnTo>
                  <a:lnTo>
                    <a:pt x="1" y="516"/>
                  </a:lnTo>
                  <a:cubicBezTo>
                    <a:pt x="1" y="516"/>
                    <a:pt x="1" y="526"/>
                    <a:pt x="11" y="526"/>
                  </a:cubicBezTo>
                  <a:lnTo>
                    <a:pt x="11" y="536"/>
                  </a:lnTo>
                  <a:cubicBezTo>
                    <a:pt x="11" y="536"/>
                    <a:pt x="11" y="547"/>
                    <a:pt x="21" y="547"/>
                  </a:cubicBezTo>
                  <a:cubicBezTo>
                    <a:pt x="26" y="557"/>
                    <a:pt x="37" y="562"/>
                    <a:pt x="47" y="562"/>
                  </a:cubicBezTo>
                  <a:cubicBezTo>
                    <a:pt x="57" y="562"/>
                    <a:pt x="68" y="557"/>
                    <a:pt x="73" y="547"/>
                  </a:cubicBezTo>
                  <a:cubicBezTo>
                    <a:pt x="134" y="485"/>
                    <a:pt x="217" y="454"/>
                    <a:pt x="290" y="454"/>
                  </a:cubicBezTo>
                  <a:cubicBezTo>
                    <a:pt x="372" y="454"/>
                    <a:pt x="455" y="485"/>
                    <a:pt x="506" y="547"/>
                  </a:cubicBezTo>
                  <a:cubicBezTo>
                    <a:pt x="568" y="609"/>
                    <a:pt x="599" y="681"/>
                    <a:pt x="599" y="763"/>
                  </a:cubicBezTo>
                  <a:cubicBezTo>
                    <a:pt x="599" y="846"/>
                    <a:pt x="568" y="918"/>
                    <a:pt x="506" y="980"/>
                  </a:cubicBezTo>
                  <a:cubicBezTo>
                    <a:pt x="444" y="1042"/>
                    <a:pt x="372" y="1072"/>
                    <a:pt x="290" y="1072"/>
                  </a:cubicBezTo>
                  <a:cubicBezTo>
                    <a:pt x="217" y="1072"/>
                    <a:pt x="134" y="1042"/>
                    <a:pt x="73" y="980"/>
                  </a:cubicBezTo>
                  <a:cubicBezTo>
                    <a:pt x="68" y="975"/>
                    <a:pt x="57" y="972"/>
                    <a:pt x="47" y="972"/>
                  </a:cubicBezTo>
                  <a:cubicBezTo>
                    <a:pt x="37" y="972"/>
                    <a:pt x="26" y="975"/>
                    <a:pt x="21" y="980"/>
                  </a:cubicBezTo>
                  <a:cubicBezTo>
                    <a:pt x="1" y="1001"/>
                    <a:pt x="1" y="1021"/>
                    <a:pt x="21" y="1042"/>
                  </a:cubicBezTo>
                  <a:cubicBezTo>
                    <a:pt x="93" y="1114"/>
                    <a:pt x="196" y="1155"/>
                    <a:pt x="290" y="1155"/>
                  </a:cubicBezTo>
                  <a:cubicBezTo>
                    <a:pt x="393" y="1155"/>
                    <a:pt x="496" y="1114"/>
                    <a:pt x="568" y="1042"/>
                  </a:cubicBezTo>
                  <a:cubicBezTo>
                    <a:pt x="640" y="959"/>
                    <a:pt x="681" y="856"/>
                    <a:pt x="681" y="763"/>
                  </a:cubicBezTo>
                  <a:cubicBezTo>
                    <a:pt x="681" y="660"/>
                    <a:pt x="640" y="568"/>
                    <a:pt x="568" y="485"/>
                  </a:cubicBezTo>
                  <a:cubicBezTo>
                    <a:pt x="496" y="412"/>
                    <a:pt x="393" y="371"/>
                    <a:pt x="290" y="371"/>
                  </a:cubicBezTo>
                  <a:cubicBezTo>
                    <a:pt x="228" y="371"/>
                    <a:pt x="155" y="392"/>
                    <a:pt x="93" y="423"/>
                  </a:cubicBezTo>
                  <a:lnTo>
                    <a:pt x="134" y="83"/>
                  </a:lnTo>
                  <a:lnTo>
                    <a:pt x="640" y="83"/>
                  </a:lnTo>
                  <a:cubicBezTo>
                    <a:pt x="661" y="83"/>
                    <a:pt x="681" y="73"/>
                    <a:pt x="681" y="41"/>
                  </a:cubicBezTo>
                  <a:cubicBezTo>
                    <a:pt x="681" y="21"/>
                    <a:pt x="661" y="0"/>
                    <a:pt x="640" y="0"/>
                  </a:cubicBezTo>
                  <a:close/>
                </a:path>
              </a:pathLst>
            </a:custGeom>
            <a:solidFill>
              <a:srgbClr val="A6A6A6"/>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84" name="Google Shape;784;p44"/>
            <p:cNvSpPr/>
            <p:nvPr/>
          </p:nvSpPr>
          <p:spPr>
            <a:xfrm>
              <a:off x="1359107" y="2305767"/>
              <a:ext cx="45834" cy="68751"/>
            </a:xfrm>
            <a:custGeom>
              <a:avLst/>
              <a:gdLst/>
              <a:ahLst/>
              <a:cxnLst/>
              <a:rect l="l" t="t" r="r" b="b"/>
              <a:pathLst>
                <a:path w="764" h="1146" extrusionOk="0">
                  <a:moveTo>
                    <a:pt x="383" y="474"/>
                  </a:moveTo>
                  <a:cubicBezTo>
                    <a:pt x="548" y="474"/>
                    <a:pt x="681" y="609"/>
                    <a:pt x="681" y="774"/>
                  </a:cubicBezTo>
                  <a:cubicBezTo>
                    <a:pt x="681" y="939"/>
                    <a:pt x="548" y="1072"/>
                    <a:pt x="383" y="1072"/>
                  </a:cubicBezTo>
                  <a:cubicBezTo>
                    <a:pt x="227" y="1072"/>
                    <a:pt x="104" y="959"/>
                    <a:pt x="83" y="815"/>
                  </a:cubicBezTo>
                  <a:lnTo>
                    <a:pt x="83" y="794"/>
                  </a:lnTo>
                  <a:lnTo>
                    <a:pt x="83" y="774"/>
                  </a:lnTo>
                  <a:cubicBezTo>
                    <a:pt x="83" y="609"/>
                    <a:pt x="218" y="474"/>
                    <a:pt x="383" y="474"/>
                  </a:cubicBezTo>
                  <a:close/>
                  <a:moveTo>
                    <a:pt x="506" y="0"/>
                  </a:moveTo>
                  <a:cubicBezTo>
                    <a:pt x="321" y="11"/>
                    <a:pt x="186" y="114"/>
                    <a:pt x="104" y="258"/>
                  </a:cubicBezTo>
                  <a:cubicBezTo>
                    <a:pt x="32" y="392"/>
                    <a:pt x="1" y="557"/>
                    <a:pt x="1" y="712"/>
                  </a:cubicBezTo>
                  <a:lnTo>
                    <a:pt x="1" y="784"/>
                  </a:lnTo>
                  <a:cubicBezTo>
                    <a:pt x="11" y="990"/>
                    <a:pt x="176" y="1145"/>
                    <a:pt x="383" y="1145"/>
                  </a:cubicBezTo>
                  <a:cubicBezTo>
                    <a:pt x="589" y="1145"/>
                    <a:pt x="764" y="980"/>
                    <a:pt x="764" y="774"/>
                  </a:cubicBezTo>
                  <a:cubicBezTo>
                    <a:pt x="764" y="557"/>
                    <a:pt x="589" y="392"/>
                    <a:pt x="383" y="392"/>
                  </a:cubicBezTo>
                  <a:cubicBezTo>
                    <a:pt x="269" y="392"/>
                    <a:pt x="166" y="444"/>
                    <a:pt x="94" y="526"/>
                  </a:cubicBezTo>
                  <a:cubicBezTo>
                    <a:pt x="114" y="444"/>
                    <a:pt x="135" y="361"/>
                    <a:pt x="176" y="289"/>
                  </a:cubicBezTo>
                  <a:cubicBezTo>
                    <a:pt x="248" y="176"/>
                    <a:pt x="351" y="93"/>
                    <a:pt x="506" y="83"/>
                  </a:cubicBezTo>
                  <a:cubicBezTo>
                    <a:pt x="537" y="83"/>
                    <a:pt x="548" y="62"/>
                    <a:pt x="548" y="41"/>
                  </a:cubicBezTo>
                  <a:cubicBezTo>
                    <a:pt x="548" y="21"/>
                    <a:pt x="527" y="0"/>
                    <a:pt x="506" y="0"/>
                  </a:cubicBezTo>
                  <a:close/>
                </a:path>
              </a:pathLst>
            </a:custGeom>
            <a:solidFill>
              <a:srgbClr val="A6A6A6"/>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85" name="Google Shape;785;p44"/>
            <p:cNvSpPr/>
            <p:nvPr/>
          </p:nvSpPr>
          <p:spPr>
            <a:xfrm>
              <a:off x="1143254" y="1710641"/>
              <a:ext cx="3746292" cy="2506067"/>
            </a:xfrm>
            <a:custGeom>
              <a:avLst/>
              <a:gdLst/>
              <a:ahLst/>
              <a:cxnLst/>
              <a:rect l="l" t="t" r="r" b="b"/>
              <a:pathLst>
                <a:path w="62446" h="41773" extrusionOk="0">
                  <a:moveTo>
                    <a:pt x="0" y="1"/>
                  </a:moveTo>
                  <a:lnTo>
                    <a:pt x="0" y="41772"/>
                  </a:lnTo>
                  <a:lnTo>
                    <a:pt x="62446" y="41772"/>
                  </a:lnTo>
                  <a:lnTo>
                    <a:pt x="62446" y="1"/>
                  </a:lnTo>
                  <a:close/>
                </a:path>
              </a:pathLst>
            </a:custGeom>
            <a:solidFill>
              <a:srgbClr val="8E8BD8"/>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86" name="Google Shape;786;p44"/>
            <p:cNvSpPr/>
            <p:nvPr/>
          </p:nvSpPr>
          <p:spPr>
            <a:xfrm>
              <a:off x="1170491" y="1741598"/>
              <a:ext cx="3691818" cy="2444154"/>
            </a:xfrm>
            <a:custGeom>
              <a:avLst/>
              <a:gdLst/>
              <a:ahLst/>
              <a:cxnLst/>
              <a:rect l="l" t="t" r="r" b="b"/>
              <a:pathLst>
                <a:path w="61538" h="40741" extrusionOk="0">
                  <a:moveTo>
                    <a:pt x="0" y="0"/>
                  </a:moveTo>
                  <a:lnTo>
                    <a:pt x="0" y="40741"/>
                  </a:lnTo>
                  <a:lnTo>
                    <a:pt x="61538" y="40741"/>
                  </a:lnTo>
                  <a:lnTo>
                    <a:pt x="61538" y="0"/>
                  </a:lnTo>
                  <a:close/>
                </a:path>
              </a:pathLst>
            </a:custGeom>
            <a:solidFill>
              <a:srgbClr val="5B57DE"/>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87" name="Google Shape;787;p44"/>
            <p:cNvSpPr/>
            <p:nvPr/>
          </p:nvSpPr>
          <p:spPr>
            <a:xfrm>
              <a:off x="655815" y="4404665"/>
              <a:ext cx="4721170" cy="172058"/>
            </a:xfrm>
            <a:custGeom>
              <a:avLst/>
              <a:gdLst/>
              <a:ahLst/>
              <a:cxnLst/>
              <a:rect l="l" t="t" r="r" b="b"/>
              <a:pathLst>
                <a:path w="78696" h="2868" extrusionOk="0">
                  <a:moveTo>
                    <a:pt x="0" y="1"/>
                  </a:moveTo>
                  <a:lnTo>
                    <a:pt x="0" y="2867"/>
                  </a:lnTo>
                  <a:lnTo>
                    <a:pt x="78696" y="2867"/>
                  </a:lnTo>
                  <a:lnTo>
                    <a:pt x="78696" y="1"/>
                  </a:lnTo>
                  <a:close/>
                </a:path>
              </a:pathLst>
            </a:custGeom>
            <a:solidFill>
              <a:srgbClr val="775EF5"/>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88" name="Google Shape;788;p44"/>
            <p:cNvSpPr/>
            <p:nvPr/>
          </p:nvSpPr>
          <p:spPr>
            <a:xfrm>
              <a:off x="655815" y="4216648"/>
              <a:ext cx="4721170" cy="188076"/>
            </a:xfrm>
            <a:custGeom>
              <a:avLst/>
              <a:gdLst/>
              <a:ahLst/>
              <a:cxnLst/>
              <a:rect l="l" t="t" r="r" b="b"/>
              <a:pathLst>
                <a:path w="78696" h="3135" extrusionOk="0">
                  <a:moveTo>
                    <a:pt x="8125" y="0"/>
                  </a:moveTo>
                  <a:lnTo>
                    <a:pt x="0" y="3135"/>
                  </a:lnTo>
                  <a:lnTo>
                    <a:pt x="78696" y="3135"/>
                  </a:lnTo>
                  <a:lnTo>
                    <a:pt x="70571" y="0"/>
                  </a:lnTo>
                  <a:close/>
                </a:path>
              </a:pathLst>
            </a:custGeom>
            <a:solidFill>
              <a:srgbClr val="8E8BD8"/>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89" name="Google Shape;789;p44"/>
            <p:cNvSpPr/>
            <p:nvPr/>
          </p:nvSpPr>
          <p:spPr>
            <a:xfrm>
              <a:off x="1187168" y="4216648"/>
              <a:ext cx="3658463" cy="121305"/>
            </a:xfrm>
            <a:custGeom>
              <a:avLst/>
              <a:gdLst/>
              <a:ahLst/>
              <a:cxnLst/>
              <a:rect l="l" t="t" r="r" b="b"/>
              <a:pathLst>
                <a:path w="60982" h="2022" extrusionOk="0">
                  <a:moveTo>
                    <a:pt x="5249" y="0"/>
                  </a:moveTo>
                  <a:lnTo>
                    <a:pt x="0" y="2021"/>
                  </a:lnTo>
                  <a:lnTo>
                    <a:pt x="60981" y="2021"/>
                  </a:lnTo>
                  <a:lnTo>
                    <a:pt x="55733" y="0"/>
                  </a:lnTo>
                  <a:close/>
                </a:path>
              </a:pathLst>
            </a:custGeom>
            <a:solidFill>
              <a:srgbClr val="5B57DE"/>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90" name="Google Shape;790;p44"/>
            <p:cNvSpPr/>
            <p:nvPr/>
          </p:nvSpPr>
          <p:spPr>
            <a:xfrm>
              <a:off x="1376445" y="1927154"/>
              <a:ext cx="3276790" cy="2073041"/>
            </a:xfrm>
            <a:custGeom>
              <a:avLst/>
              <a:gdLst/>
              <a:ahLst/>
              <a:cxnLst/>
              <a:rect l="l" t="t" r="r" b="b"/>
              <a:pathLst>
                <a:path w="54620" h="34555" extrusionOk="0">
                  <a:moveTo>
                    <a:pt x="0" y="1"/>
                  </a:moveTo>
                  <a:lnTo>
                    <a:pt x="0" y="34554"/>
                  </a:lnTo>
                  <a:lnTo>
                    <a:pt x="54620" y="34554"/>
                  </a:lnTo>
                  <a:lnTo>
                    <a:pt x="54620" y="1"/>
                  </a:lnTo>
                  <a:close/>
                </a:path>
              </a:pathLst>
            </a:custGeom>
            <a:solidFill>
              <a:srgbClr val="FFFFFF"/>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91" name="Google Shape;791;p44"/>
            <p:cNvSpPr/>
            <p:nvPr/>
          </p:nvSpPr>
          <p:spPr>
            <a:xfrm>
              <a:off x="1376445" y="1927154"/>
              <a:ext cx="3276790" cy="79910"/>
            </a:xfrm>
            <a:custGeom>
              <a:avLst/>
              <a:gdLst/>
              <a:ahLst/>
              <a:cxnLst/>
              <a:rect l="l" t="t" r="r" b="b"/>
              <a:pathLst>
                <a:path w="54620" h="1332" extrusionOk="0">
                  <a:moveTo>
                    <a:pt x="0" y="1"/>
                  </a:moveTo>
                  <a:lnTo>
                    <a:pt x="0" y="1331"/>
                  </a:lnTo>
                  <a:lnTo>
                    <a:pt x="54620" y="1331"/>
                  </a:lnTo>
                  <a:lnTo>
                    <a:pt x="54620" y="1"/>
                  </a:lnTo>
                  <a:close/>
                </a:path>
              </a:pathLst>
            </a:custGeom>
            <a:solidFill>
              <a:srgbClr val="455A64"/>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92" name="Google Shape;792;p44"/>
            <p:cNvSpPr/>
            <p:nvPr/>
          </p:nvSpPr>
          <p:spPr>
            <a:xfrm>
              <a:off x="1400562" y="1946952"/>
              <a:ext cx="39055" cy="39655"/>
            </a:xfrm>
            <a:custGeom>
              <a:avLst/>
              <a:gdLst/>
              <a:ahLst/>
              <a:cxnLst/>
              <a:rect l="l" t="t" r="r" b="b"/>
              <a:pathLst>
                <a:path w="651" h="661" extrusionOk="0">
                  <a:moveTo>
                    <a:pt x="320" y="0"/>
                  </a:moveTo>
                  <a:cubicBezTo>
                    <a:pt x="145" y="0"/>
                    <a:pt x="1" y="156"/>
                    <a:pt x="1" y="330"/>
                  </a:cubicBezTo>
                  <a:cubicBezTo>
                    <a:pt x="1" y="516"/>
                    <a:pt x="145" y="660"/>
                    <a:pt x="320" y="660"/>
                  </a:cubicBezTo>
                  <a:cubicBezTo>
                    <a:pt x="506" y="660"/>
                    <a:pt x="650" y="516"/>
                    <a:pt x="650" y="330"/>
                  </a:cubicBezTo>
                  <a:cubicBezTo>
                    <a:pt x="650" y="156"/>
                    <a:pt x="506" y="0"/>
                    <a:pt x="320" y="0"/>
                  </a:cubicBezTo>
                  <a:close/>
                </a:path>
              </a:pathLst>
            </a:custGeom>
            <a:solidFill>
              <a:srgbClr val="C7C7C7"/>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93" name="Google Shape;793;p44"/>
            <p:cNvSpPr/>
            <p:nvPr/>
          </p:nvSpPr>
          <p:spPr>
            <a:xfrm>
              <a:off x="1481012" y="1946952"/>
              <a:ext cx="39655" cy="39655"/>
            </a:xfrm>
            <a:custGeom>
              <a:avLst/>
              <a:gdLst/>
              <a:ahLst/>
              <a:cxnLst/>
              <a:rect l="l" t="t" r="r" b="b"/>
              <a:pathLst>
                <a:path w="661" h="661" extrusionOk="0">
                  <a:moveTo>
                    <a:pt x="330" y="0"/>
                  </a:moveTo>
                  <a:cubicBezTo>
                    <a:pt x="145" y="0"/>
                    <a:pt x="0" y="156"/>
                    <a:pt x="0" y="330"/>
                  </a:cubicBezTo>
                  <a:cubicBezTo>
                    <a:pt x="0" y="516"/>
                    <a:pt x="145" y="660"/>
                    <a:pt x="330" y="660"/>
                  </a:cubicBezTo>
                  <a:cubicBezTo>
                    <a:pt x="516" y="660"/>
                    <a:pt x="660" y="516"/>
                    <a:pt x="660" y="330"/>
                  </a:cubicBezTo>
                  <a:cubicBezTo>
                    <a:pt x="660" y="156"/>
                    <a:pt x="516" y="0"/>
                    <a:pt x="330" y="0"/>
                  </a:cubicBezTo>
                  <a:close/>
                </a:path>
              </a:pathLst>
            </a:custGeom>
            <a:solidFill>
              <a:srgbClr val="FFFFFF"/>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94" name="Google Shape;794;p44"/>
            <p:cNvSpPr/>
            <p:nvPr/>
          </p:nvSpPr>
          <p:spPr>
            <a:xfrm>
              <a:off x="1562002" y="1946952"/>
              <a:ext cx="39655" cy="39655"/>
            </a:xfrm>
            <a:custGeom>
              <a:avLst/>
              <a:gdLst/>
              <a:ahLst/>
              <a:cxnLst/>
              <a:rect l="l" t="t" r="r" b="b"/>
              <a:pathLst>
                <a:path w="661" h="661" extrusionOk="0">
                  <a:moveTo>
                    <a:pt x="331" y="0"/>
                  </a:moveTo>
                  <a:cubicBezTo>
                    <a:pt x="145" y="0"/>
                    <a:pt x="1" y="156"/>
                    <a:pt x="1" y="330"/>
                  </a:cubicBezTo>
                  <a:cubicBezTo>
                    <a:pt x="1" y="516"/>
                    <a:pt x="145" y="660"/>
                    <a:pt x="331" y="660"/>
                  </a:cubicBezTo>
                  <a:cubicBezTo>
                    <a:pt x="506" y="660"/>
                    <a:pt x="661" y="516"/>
                    <a:pt x="661" y="330"/>
                  </a:cubicBezTo>
                  <a:cubicBezTo>
                    <a:pt x="661" y="156"/>
                    <a:pt x="506" y="0"/>
                    <a:pt x="331" y="0"/>
                  </a:cubicBezTo>
                  <a:close/>
                </a:path>
              </a:pathLst>
            </a:custGeom>
            <a:solidFill>
              <a:srgbClr val="D40102"/>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grpSp>
      <p:sp>
        <p:nvSpPr>
          <p:cNvPr id="795" name="Google Shape;795;p44"/>
          <p:cNvSpPr txBox="1">
            <a:spLocks noGrp="1"/>
          </p:cNvSpPr>
          <p:nvPr>
            <p:ph type="title"/>
          </p:nvPr>
        </p:nvSpPr>
        <p:spPr>
          <a:xfrm>
            <a:off x="960000" y="720000"/>
            <a:ext cx="10272000" cy="763600"/>
          </a:xfrm>
          <a:prstGeom prst="rect">
            <a:avLst/>
          </a:prstGeom>
        </p:spPr>
        <p:txBody>
          <a:bodyPr spcFirstLastPara="1" wrap="square" lIns="121900" tIns="121900" rIns="121900" bIns="121900" anchor="t" anchorCtr="0">
            <a:noAutofit/>
          </a:bodyPr>
          <a:lstStyle/>
          <a:p>
            <a:r>
              <a:rPr lang="en" dirty="0"/>
              <a:t>Project Demo</a:t>
            </a:r>
            <a:endParaRPr dirty="0"/>
          </a:p>
        </p:txBody>
      </p:sp>
      <p:pic>
        <p:nvPicPr>
          <p:cNvPr id="796" name="Google Shape;796;p44"/>
          <p:cNvPicPr preferRelativeResize="0"/>
          <p:nvPr/>
        </p:nvPicPr>
        <p:blipFill>
          <a:blip r:embed="rId3">
            <a:alphaModFix/>
          </a:blip>
          <a:srcRect l="580" t="510" r="-143" b="821"/>
          <a:stretch>
            <a:fillRect/>
          </a:stretch>
        </p:blipFill>
        <p:spPr>
          <a:xfrm>
            <a:off x="1803081" y="2577930"/>
            <a:ext cx="3982611" cy="2539873"/>
          </a:xfrm>
          <a:prstGeom prst="rect">
            <a:avLst/>
          </a:prstGeom>
          <a:noFill/>
          <a:ln>
            <a:noFill/>
          </a:ln>
        </p:spPr>
      </p:pic>
      <p:pic>
        <p:nvPicPr>
          <p:cNvPr id="3" name="Picture 2">
            <a:extLst>
              <a:ext uri="{FF2B5EF4-FFF2-40B4-BE49-F238E27FC236}">
                <a16:creationId xmlns:a16="http://schemas.microsoft.com/office/drawing/2014/main" id="{99284C00-672C-EE9D-2C8E-2DBDD99C5C21}"/>
              </a:ext>
            </a:extLst>
          </p:cNvPr>
          <p:cNvPicPr>
            <a:picLocks noChangeAspect="1"/>
          </p:cNvPicPr>
          <p:nvPr/>
        </p:nvPicPr>
        <p:blipFill>
          <a:blip r:embed="rId4">
            <a:alphaModFix/>
            <a:duotone>
              <a:prstClr val="black"/>
              <a:schemeClr val="accent6">
                <a:tint val="45000"/>
                <a:satMod val="400000"/>
              </a:schemeClr>
            </a:duotone>
          </a:blip>
          <a:stretch>
            <a:fillRect/>
          </a:stretch>
        </p:blipFill>
        <p:spPr>
          <a:xfrm>
            <a:off x="9714846" y="4465643"/>
            <a:ext cx="1348145" cy="1348145"/>
          </a:xfrm>
          <a:prstGeom prst="ellipse">
            <a:avLst/>
          </a:prstGeom>
        </p:spPr>
      </p:pic>
      <p:pic>
        <p:nvPicPr>
          <p:cNvPr id="4" name="Picture 3">
            <a:extLst>
              <a:ext uri="{FF2B5EF4-FFF2-40B4-BE49-F238E27FC236}">
                <a16:creationId xmlns:a16="http://schemas.microsoft.com/office/drawing/2014/main" id="{8FEFB8DD-D155-5EBF-3616-05EEBDC17027}"/>
              </a:ext>
            </a:extLst>
          </p:cNvPr>
          <p:cNvPicPr>
            <a:picLocks noChangeAspect="1"/>
          </p:cNvPicPr>
          <p:nvPr/>
        </p:nvPicPr>
        <p:blipFill>
          <a:blip r:embed="rId5">
            <a:duotone>
              <a:prstClr val="black"/>
              <a:schemeClr val="accent6">
                <a:tint val="45000"/>
                <a:satMod val="400000"/>
              </a:schemeClr>
            </a:duotone>
          </a:blip>
          <a:srcRect/>
          <a:stretch/>
        </p:blipFill>
        <p:spPr>
          <a:xfrm>
            <a:off x="13027874" y="1868273"/>
            <a:ext cx="1381756" cy="1381756"/>
          </a:xfrm>
          <a:prstGeom prst="ellipse">
            <a:avLst/>
          </a:prstGeom>
        </p:spPr>
      </p:pic>
    </p:spTree>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71">
          <a:extLst>
            <a:ext uri="{FF2B5EF4-FFF2-40B4-BE49-F238E27FC236}">
              <a16:creationId xmlns:a16="http://schemas.microsoft.com/office/drawing/2014/main" id="{F32418FC-7548-D6AC-2016-EBE3289F73AB}"/>
            </a:ext>
          </a:extLst>
        </p:cNvPr>
        <p:cNvGrpSpPr/>
        <p:nvPr/>
      </p:nvGrpSpPr>
      <p:grpSpPr>
        <a:xfrm>
          <a:off x="0" y="0"/>
          <a:ext cx="0" cy="0"/>
          <a:chOff x="0" y="0"/>
          <a:chExt cx="0" cy="0"/>
        </a:xfrm>
      </p:grpSpPr>
      <p:sp>
        <p:nvSpPr>
          <p:cNvPr id="772" name="Google Shape;772;p44">
            <a:extLst>
              <a:ext uri="{FF2B5EF4-FFF2-40B4-BE49-F238E27FC236}">
                <a16:creationId xmlns:a16="http://schemas.microsoft.com/office/drawing/2014/main" id="{64B20D72-7CBF-6292-19B2-73337D11B4CE}"/>
              </a:ext>
            </a:extLst>
          </p:cNvPr>
          <p:cNvSpPr txBox="1">
            <a:spLocks noGrp="1"/>
          </p:cNvSpPr>
          <p:nvPr>
            <p:ph type="subTitle" idx="1"/>
          </p:nvPr>
        </p:nvSpPr>
        <p:spPr>
          <a:xfrm>
            <a:off x="14083187" y="2424559"/>
            <a:ext cx="4452737" cy="3924637"/>
          </a:xfrm>
          <a:prstGeom prst="rect">
            <a:avLst/>
          </a:prstGeom>
        </p:spPr>
        <p:txBody>
          <a:bodyPr spcFirstLastPara="1" wrap="square" lIns="121900" tIns="121900" rIns="121900" bIns="121900" anchor="ctr" anchorCtr="0">
            <a:noAutofit/>
          </a:bodyPr>
          <a:lstStyle/>
          <a:p>
            <a:pPr marL="0" indent="0">
              <a:buClr>
                <a:srgbClr val="263238"/>
              </a:buClr>
              <a:buSzPts val="1100"/>
            </a:pPr>
            <a:r>
              <a:rPr lang="en-US" sz="2000" dirty="0"/>
              <a:t>Provide blockchain-based DNS that integrates </a:t>
            </a:r>
            <a:r>
              <a:rPr lang="en-US" sz="2000" b="1" dirty="0"/>
              <a:t>smart-contract-controlled</a:t>
            </a:r>
            <a:r>
              <a:rPr lang="en-US" sz="2000" dirty="0"/>
              <a:t> domain records with recursive resolver functionality while maintaining the interoperability with existing DNS ecosystem.</a:t>
            </a:r>
          </a:p>
        </p:txBody>
      </p:sp>
      <p:grpSp>
        <p:nvGrpSpPr>
          <p:cNvPr id="773" name="Google Shape;773;p44">
            <a:extLst>
              <a:ext uri="{FF2B5EF4-FFF2-40B4-BE49-F238E27FC236}">
                <a16:creationId xmlns:a16="http://schemas.microsoft.com/office/drawing/2014/main" id="{2A898C5D-9CBD-4EE2-7371-1E3CBFF6FE6D}"/>
              </a:ext>
            </a:extLst>
          </p:cNvPr>
          <p:cNvGrpSpPr/>
          <p:nvPr/>
        </p:nvGrpSpPr>
        <p:grpSpPr>
          <a:xfrm>
            <a:off x="2161166" y="2006217"/>
            <a:ext cx="7869668" cy="4761320"/>
            <a:chOff x="655815" y="1710641"/>
            <a:chExt cx="4721170" cy="2866082"/>
          </a:xfrm>
        </p:grpSpPr>
        <p:sp>
          <p:nvSpPr>
            <p:cNvPr id="774" name="Google Shape;774;p44">
              <a:extLst>
                <a:ext uri="{FF2B5EF4-FFF2-40B4-BE49-F238E27FC236}">
                  <a16:creationId xmlns:a16="http://schemas.microsoft.com/office/drawing/2014/main" id="{AD04F981-49AD-F06B-E013-B7BC19E632BF}"/>
                </a:ext>
              </a:extLst>
            </p:cNvPr>
            <p:cNvSpPr/>
            <p:nvPr/>
          </p:nvSpPr>
          <p:spPr>
            <a:xfrm>
              <a:off x="4367971" y="1817068"/>
              <a:ext cx="199235" cy="180697"/>
            </a:xfrm>
            <a:custGeom>
              <a:avLst/>
              <a:gdLst/>
              <a:ahLst/>
              <a:cxnLst/>
              <a:rect l="l" t="t" r="r" b="b"/>
              <a:pathLst>
                <a:path w="3321" h="3012" extrusionOk="0">
                  <a:moveTo>
                    <a:pt x="1" y="0"/>
                  </a:moveTo>
                  <a:lnTo>
                    <a:pt x="1" y="83"/>
                  </a:lnTo>
                  <a:cubicBezTo>
                    <a:pt x="1" y="93"/>
                    <a:pt x="1" y="103"/>
                    <a:pt x="11" y="114"/>
                  </a:cubicBezTo>
                  <a:cubicBezTo>
                    <a:pt x="32" y="433"/>
                    <a:pt x="73" y="753"/>
                    <a:pt x="135" y="1072"/>
                  </a:cubicBezTo>
                  <a:cubicBezTo>
                    <a:pt x="259" y="1732"/>
                    <a:pt x="465" y="2362"/>
                    <a:pt x="754" y="2970"/>
                  </a:cubicBezTo>
                  <a:cubicBezTo>
                    <a:pt x="764" y="3001"/>
                    <a:pt x="784" y="3011"/>
                    <a:pt x="816" y="3011"/>
                  </a:cubicBezTo>
                  <a:lnTo>
                    <a:pt x="3321" y="3011"/>
                  </a:lnTo>
                  <a:cubicBezTo>
                    <a:pt x="3321" y="2990"/>
                    <a:pt x="3311" y="2980"/>
                    <a:pt x="3311" y="2970"/>
                  </a:cubicBezTo>
                  <a:cubicBezTo>
                    <a:pt x="3167" y="2568"/>
                    <a:pt x="3043" y="2156"/>
                    <a:pt x="2950" y="1743"/>
                  </a:cubicBezTo>
                  <a:cubicBezTo>
                    <a:pt x="2878" y="1402"/>
                    <a:pt x="2816" y="1052"/>
                    <a:pt x="2785" y="712"/>
                  </a:cubicBezTo>
                  <a:cubicBezTo>
                    <a:pt x="2764" y="485"/>
                    <a:pt x="2754" y="268"/>
                    <a:pt x="2734" y="52"/>
                  </a:cubicBezTo>
                  <a:cubicBezTo>
                    <a:pt x="2734" y="0"/>
                    <a:pt x="2734" y="0"/>
                    <a:pt x="2682" y="0"/>
                  </a:cubicBezTo>
                  <a:close/>
                </a:path>
              </a:pathLst>
            </a:custGeom>
            <a:solidFill>
              <a:srgbClr val="EBEBEB"/>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75" name="Google Shape;775;p44">
              <a:extLst>
                <a:ext uri="{FF2B5EF4-FFF2-40B4-BE49-F238E27FC236}">
                  <a16:creationId xmlns:a16="http://schemas.microsoft.com/office/drawing/2014/main" id="{15AEA5B2-3B58-0948-F025-FC72FF2F9748}"/>
                </a:ext>
              </a:extLst>
            </p:cNvPr>
            <p:cNvSpPr/>
            <p:nvPr/>
          </p:nvSpPr>
          <p:spPr>
            <a:xfrm>
              <a:off x="4583884" y="1818268"/>
              <a:ext cx="207274" cy="179498"/>
            </a:xfrm>
            <a:custGeom>
              <a:avLst/>
              <a:gdLst/>
              <a:ahLst/>
              <a:cxnLst/>
              <a:rect l="l" t="t" r="r" b="b"/>
              <a:pathLst>
                <a:path w="3455" h="2992" extrusionOk="0">
                  <a:moveTo>
                    <a:pt x="11" y="1"/>
                  </a:moveTo>
                  <a:cubicBezTo>
                    <a:pt x="1" y="11"/>
                    <a:pt x="1" y="21"/>
                    <a:pt x="1" y="21"/>
                  </a:cubicBezTo>
                  <a:cubicBezTo>
                    <a:pt x="21" y="207"/>
                    <a:pt x="21" y="383"/>
                    <a:pt x="42" y="568"/>
                  </a:cubicBezTo>
                  <a:cubicBezTo>
                    <a:pt x="83" y="846"/>
                    <a:pt x="114" y="1125"/>
                    <a:pt x="166" y="1393"/>
                  </a:cubicBezTo>
                  <a:cubicBezTo>
                    <a:pt x="269" y="1929"/>
                    <a:pt x="434" y="2445"/>
                    <a:pt x="640" y="2950"/>
                  </a:cubicBezTo>
                  <a:cubicBezTo>
                    <a:pt x="650" y="2981"/>
                    <a:pt x="671" y="2991"/>
                    <a:pt x="702" y="2991"/>
                  </a:cubicBezTo>
                  <a:lnTo>
                    <a:pt x="3445" y="2991"/>
                  </a:lnTo>
                  <a:lnTo>
                    <a:pt x="3445" y="2940"/>
                  </a:lnTo>
                  <a:cubicBezTo>
                    <a:pt x="3445" y="1980"/>
                    <a:pt x="3445" y="1011"/>
                    <a:pt x="3455" y="42"/>
                  </a:cubicBezTo>
                  <a:cubicBezTo>
                    <a:pt x="3455" y="11"/>
                    <a:pt x="3445" y="1"/>
                    <a:pt x="3404" y="1"/>
                  </a:cubicBezTo>
                  <a:close/>
                </a:path>
              </a:pathLst>
            </a:custGeom>
            <a:solidFill>
              <a:srgbClr val="EBEBEB"/>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76" name="Google Shape;776;p44">
              <a:extLst>
                <a:ext uri="{FF2B5EF4-FFF2-40B4-BE49-F238E27FC236}">
                  <a16:creationId xmlns:a16="http://schemas.microsoft.com/office/drawing/2014/main" id="{5E3DF7D5-0A9F-35F5-71F5-721DA967EEEC}"/>
                </a:ext>
              </a:extLst>
            </p:cNvPr>
            <p:cNvSpPr/>
            <p:nvPr/>
          </p:nvSpPr>
          <p:spPr>
            <a:xfrm>
              <a:off x="4441642" y="2043480"/>
              <a:ext cx="319820" cy="203555"/>
            </a:xfrm>
            <a:custGeom>
              <a:avLst/>
              <a:gdLst/>
              <a:ahLst/>
              <a:cxnLst/>
              <a:rect l="l" t="t" r="r" b="b"/>
              <a:pathLst>
                <a:path w="5331" h="3393" extrusionOk="0">
                  <a:moveTo>
                    <a:pt x="2392" y="0"/>
                  </a:moveTo>
                  <a:cubicBezTo>
                    <a:pt x="1609" y="11"/>
                    <a:pt x="825" y="11"/>
                    <a:pt x="41" y="11"/>
                  </a:cubicBezTo>
                  <a:lnTo>
                    <a:pt x="0" y="11"/>
                  </a:lnTo>
                  <a:cubicBezTo>
                    <a:pt x="10" y="21"/>
                    <a:pt x="10" y="21"/>
                    <a:pt x="10" y="31"/>
                  </a:cubicBezTo>
                  <a:cubicBezTo>
                    <a:pt x="186" y="299"/>
                    <a:pt x="371" y="557"/>
                    <a:pt x="578" y="804"/>
                  </a:cubicBezTo>
                  <a:cubicBezTo>
                    <a:pt x="846" y="1134"/>
                    <a:pt x="1144" y="1434"/>
                    <a:pt x="1474" y="1702"/>
                  </a:cubicBezTo>
                  <a:cubicBezTo>
                    <a:pt x="1928" y="2094"/>
                    <a:pt x="2434" y="2413"/>
                    <a:pt x="2970" y="2681"/>
                  </a:cubicBezTo>
                  <a:cubicBezTo>
                    <a:pt x="3433" y="2919"/>
                    <a:pt x="3928" y="3093"/>
                    <a:pt x="4434" y="3228"/>
                  </a:cubicBezTo>
                  <a:cubicBezTo>
                    <a:pt x="4702" y="3300"/>
                    <a:pt x="4980" y="3352"/>
                    <a:pt x="5259" y="3393"/>
                  </a:cubicBezTo>
                  <a:cubicBezTo>
                    <a:pt x="5280" y="3393"/>
                    <a:pt x="5300" y="3382"/>
                    <a:pt x="5331" y="3372"/>
                  </a:cubicBezTo>
                  <a:lnTo>
                    <a:pt x="5310" y="3362"/>
                  </a:lnTo>
                  <a:cubicBezTo>
                    <a:pt x="4960" y="3125"/>
                    <a:pt x="4640" y="2857"/>
                    <a:pt x="4331" y="2578"/>
                  </a:cubicBezTo>
                  <a:cubicBezTo>
                    <a:pt x="3960" y="2227"/>
                    <a:pt x="3619" y="1856"/>
                    <a:pt x="3320" y="1454"/>
                  </a:cubicBezTo>
                  <a:cubicBezTo>
                    <a:pt x="2990" y="1011"/>
                    <a:pt x="2702" y="536"/>
                    <a:pt x="2454" y="41"/>
                  </a:cubicBezTo>
                  <a:cubicBezTo>
                    <a:pt x="2444" y="21"/>
                    <a:pt x="2423" y="0"/>
                    <a:pt x="2392" y="0"/>
                  </a:cubicBezTo>
                  <a:close/>
                </a:path>
              </a:pathLst>
            </a:custGeom>
            <a:solidFill>
              <a:srgbClr val="EBEBEB"/>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77" name="Google Shape;777;p44">
              <a:extLst>
                <a:ext uri="{FF2B5EF4-FFF2-40B4-BE49-F238E27FC236}">
                  <a16:creationId xmlns:a16="http://schemas.microsoft.com/office/drawing/2014/main" id="{CA45C656-3AA6-8AA2-2283-1FE207B65AD8}"/>
                </a:ext>
              </a:extLst>
            </p:cNvPr>
            <p:cNvSpPr/>
            <p:nvPr/>
          </p:nvSpPr>
          <p:spPr>
            <a:xfrm>
              <a:off x="4646996" y="2045340"/>
              <a:ext cx="143562" cy="158980"/>
            </a:xfrm>
            <a:custGeom>
              <a:avLst/>
              <a:gdLst/>
              <a:ahLst/>
              <a:cxnLst/>
              <a:rect l="l" t="t" r="r" b="b"/>
              <a:pathLst>
                <a:path w="2393" h="2650" extrusionOk="0">
                  <a:moveTo>
                    <a:pt x="1" y="0"/>
                  </a:moveTo>
                  <a:cubicBezTo>
                    <a:pt x="588" y="1073"/>
                    <a:pt x="1382" y="1949"/>
                    <a:pt x="2393" y="2650"/>
                  </a:cubicBezTo>
                  <a:lnTo>
                    <a:pt x="2393" y="0"/>
                  </a:lnTo>
                  <a:close/>
                </a:path>
              </a:pathLst>
            </a:custGeom>
            <a:solidFill>
              <a:srgbClr val="EBEBEB"/>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78" name="Google Shape;778;p44">
              <a:extLst>
                <a:ext uri="{FF2B5EF4-FFF2-40B4-BE49-F238E27FC236}">
                  <a16:creationId xmlns:a16="http://schemas.microsoft.com/office/drawing/2014/main" id="{D4FD7CFA-A8A1-B2C0-FACD-4B4EB7244105}"/>
                </a:ext>
              </a:extLst>
            </p:cNvPr>
            <p:cNvSpPr/>
            <p:nvPr/>
          </p:nvSpPr>
          <p:spPr>
            <a:xfrm>
              <a:off x="1182849" y="2486344"/>
              <a:ext cx="131804" cy="131864"/>
            </a:xfrm>
            <a:custGeom>
              <a:avLst/>
              <a:gdLst/>
              <a:ahLst/>
              <a:cxnLst/>
              <a:rect l="l" t="t" r="r" b="b"/>
              <a:pathLst>
                <a:path w="2197" h="2198" extrusionOk="0">
                  <a:moveTo>
                    <a:pt x="1093" y="1"/>
                  </a:moveTo>
                  <a:cubicBezTo>
                    <a:pt x="495" y="1"/>
                    <a:pt x="0" y="496"/>
                    <a:pt x="0" y="1105"/>
                  </a:cubicBezTo>
                  <a:cubicBezTo>
                    <a:pt x="0" y="1703"/>
                    <a:pt x="495" y="2198"/>
                    <a:pt x="1103" y="2198"/>
                  </a:cubicBezTo>
                  <a:cubicBezTo>
                    <a:pt x="1712" y="2198"/>
                    <a:pt x="2196" y="1703"/>
                    <a:pt x="2196" y="1094"/>
                  </a:cubicBezTo>
                  <a:cubicBezTo>
                    <a:pt x="2196" y="486"/>
                    <a:pt x="1701" y="1"/>
                    <a:pt x="1093" y="1"/>
                  </a:cubicBezTo>
                  <a:close/>
                </a:path>
              </a:pathLst>
            </a:custGeom>
            <a:solidFill>
              <a:srgbClr val="A6A6A6"/>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79" name="Google Shape;779;p44">
              <a:extLst>
                <a:ext uri="{FF2B5EF4-FFF2-40B4-BE49-F238E27FC236}">
                  <a16:creationId xmlns:a16="http://schemas.microsoft.com/office/drawing/2014/main" id="{64F38864-F2C8-38E0-AD4B-82E9A99796F8}"/>
                </a:ext>
              </a:extLst>
            </p:cNvPr>
            <p:cNvSpPr/>
            <p:nvPr/>
          </p:nvSpPr>
          <p:spPr>
            <a:xfrm>
              <a:off x="1263839" y="2486344"/>
              <a:ext cx="131864" cy="131204"/>
            </a:xfrm>
            <a:custGeom>
              <a:avLst/>
              <a:gdLst/>
              <a:ahLst/>
              <a:cxnLst/>
              <a:rect l="l" t="t" r="r" b="b"/>
              <a:pathLst>
                <a:path w="2198" h="2187" extrusionOk="0">
                  <a:moveTo>
                    <a:pt x="1112" y="1"/>
                  </a:moveTo>
                  <a:cubicBezTo>
                    <a:pt x="1106" y="1"/>
                    <a:pt x="1100" y="1"/>
                    <a:pt x="1094" y="1"/>
                  </a:cubicBezTo>
                  <a:cubicBezTo>
                    <a:pt x="496" y="1"/>
                    <a:pt x="1" y="486"/>
                    <a:pt x="1" y="1094"/>
                  </a:cubicBezTo>
                  <a:cubicBezTo>
                    <a:pt x="1" y="1703"/>
                    <a:pt x="496" y="2187"/>
                    <a:pt x="1104" y="2187"/>
                  </a:cubicBezTo>
                  <a:cubicBezTo>
                    <a:pt x="1712" y="2187"/>
                    <a:pt x="2197" y="1692"/>
                    <a:pt x="2197" y="1094"/>
                  </a:cubicBezTo>
                  <a:cubicBezTo>
                    <a:pt x="2197" y="492"/>
                    <a:pt x="1712" y="1"/>
                    <a:pt x="1112" y="1"/>
                  </a:cubicBezTo>
                  <a:close/>
                </a:path>
              </a:pathLst>
            </a:custGeom>
            <a:solidFill>
              <a:srgbClr val="D40102"/>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80" name="Google Shape;780;p44">
              <a:extLst>
                <a:ext uri="{FF2B5EF4-FFF2-40B4-BE49-F238E27FC236}">
                  <a16:creationId xmlns:a16="http://schemas.microsoft.com/office/drawing/2014/main" id="{874D4A9A-6F49-AA5C-A4F8-98DF2AFF2527}"/>
                </a:ext>
              </a:extLst>
            </p:cNvPr>
            <p:cNvSpPr/>
            <p:nvPr/>
          </p:nvSpPr>
          <p:spPr>
            <a:xfrm>
              <a:off x="1197067" y="1999565"/>
              <a:ext cx="197375" cy="90349"/>
            </a:xfrm>
            <a:custGeom>
              <a:avLst/>
              <a:gdLst/>
              <a:ahLst/>
              <a:cxnLst/>
              <a:rect l="l" t="t" r="r" b="b"/>
              <a:pathLst>
                <a:path w="3290" h="1506" extrusionOk="0">
                  <a:moveTo>
                    <a:pt x="742" y="0"/>
                  </a:moveTo>
                  <a:cubicBezTo>
                    <a:pt x="330" y="0"/>
                    <a:pt x="0" y="340"/>
                    <a:pt x="0" y="753"/>
                  </a:cubicBezTo>
                  <a:cubicBezTo>
                    <a:pt x="0" y="1165"/>
                    <a:pt x="341" y="1506"/>
                    <a:pt x="753" y="1506"/>
                  </a:cubicBezTo>
                  <a:lnTo>
                    <a:pt x="2537" y="1495"/>
                  </a:lnTo>
                  <a:cubicBezTo>
                    <a:pt x="2949" y="1495"/>
                    <a:pt x="3290" y="1155"/>
                    <a:pt x="3290" y="743"/>
                  </a:cubicBezTo>
                  <a:cubicBezTo>
                    <a:pt x="3290" y="330"/>
                    <a:pt x="2949" y="0"/>
                    <a:pt x="2537" y="0"/>
                  </a:cubicBezTo>
                  <a:close/>
                </a:path>
              </a:pathLst>
            </a:custGeom>
            <a:solidFill>
              <a:srgbClr val="FFFFFF"/>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81" name="Google Shape;781;p44">
              <a:extLst>
                <a:ext uri="{FF2B5EF4-FFF2-40B4-BE49-F238E27FC236}">
                  <a16:creationId xmlns:a16="http://schemas.microsoft.com/office/drawing/2014/main" id="{8BE0E683-25E6-B7B9-443B-0637B6E3CA97}"/>
                </a:ext>
              </a:extLst>
            </p:cNvPr>
            <p:cNvSpPr/>
            <p:nvPr/>
          </p:nvSpPr>
          <p:spPr>
            <a:xfrm>
              <a:off x="1174750" y="2306367"/>
              <a:ext cx="40915" cy="68691"/>
            </a:xfrm>
            <a:custGeom>
              <a:avLst/>
              <a:gdLst/>
              <a:ahLst/>
              <a:cxnLst/>
              <a:rect l="l" t="t" r="r" b="b"/>
              <a:pathLst>
                <a:path w="682" h="1145" extrusionOk="0">
                  <a:moveTo>
                    <a:pt x="104" y="1"/>
                  </a:moveTo>
                  <a:cubicBezTo>
                    <a:pt x="83" y="1"/>
                    <a:pt x="63" y="21"/>
                    <a:pt x="63" y="42"/>
                  </a:cubicBezTo>
                  <a:cubicBezTo>
                    <a:pt x="63" y="63"/>
                    <a:pt x="83" y="83"/>
                    <a:pt x="104" y="83"/>
                  </a:cubicBezTo>
                  <a:lnTo>
                    <a:pt x="548" y="83"/>
                  </a:lnTo>
                  <a:lnTo>
                    <a:pt x="259" y="372"/>
                  </a:lnTo>
                  <a:cubicBezTo>
                    <a:pt x="248" y="393"/>
                    <a:pt x="248" y="413"/>
                    <a:pt x="259" y="434"/>
                  </a:cubicBezTo>
                  <a:cubicBezTo>
                    <a:pt x="269" y="444"/>
                    <a:pt x="280" y="454"/>
                    <a:pt x="300" y="454"/>
                  </a:cubicBezTo>
                  <a:cubicBezTo>
                    <a:pt x="372" y="454"/>
                    <a:pt x="455" y="475"/>
                    <a:pt x="516" y="537"/>
                  </a:cubicBezTo>
                  <a:cubicBezTo>
                    <a:pt x="568" y="599"/>
                    <a:pt x="599" y="681"/>
                    <a:pt x="599" y="753"/>
                  </a:cubicBezTo>
                  <a:cubicBezTo>
                    <a:pt x="599" y="836"/>
                    <a:pt x="578" y="918"/>
                    <a:pt x="516" y="970"/>
                  </a:cubicBezTo>
                  <a:cubicBezTo>
                    <a:pt x="455" y="1032"/>
                    <a:pt x="372" y="1062"/>
                    <a:pt x="300" y="1062"/>
                  </a:cubicBezTo>
                  <a:cubicBezTo>
                    <a:pt x="218" y="1062"/>
                    <a:pt x="135" y="1032"/>
                    <a:pt x="83" y="980"/>
                  </a:cubicBezTo>
                  <a:cubicBezTo>
                    <a:pt x="73" y="970"/>
                    <a:pt x="60" y="964"/>
                    <a:pt x="49" y="964"/>
                  </a:cubicBezTo>
                  <a:cubicBezTo>
                    <a:pt x="37" y="964"/>
                    <a:pt x="27" y="970"/>
                    <a:pt x="21" y="980"/>
                  </a:cubicBezTo>
                  <a:cubicBezTo>
                    <a:pt x="1" y="991"/>
                    <a:pt x="1" y="1021"/>
                    <a:pt x="21" y="1032"/>
                  </a:cubicBezTo>
                  <a:cubicBezTo>
                    <a:pt x="94" y="1114"/>
                    <a:pt x="197" y="1145"/>
                    <a:pt x="300" y="1145"/>
                  </a:cubicBezTo>
                  <a:cubicBezTo>
                    <a:pt x="393" y="1145"/>
                    <a:pt x="496" y="1104"/>
                    <a:pt x="568" y="1032"/>
                  </a:cubicBezTo>
                  <a:cubicBezTo>
                    <a:pt x="651" y="959"/>
                    <a:pt x="681" y="856"/>
                    <a:pt x="681" y="753"/>
                  </a:cubicBezTo>
                  <a:cubicBezTo>
                    <a:pt x="681" y="661"/>
                    <a:pt x="651" y="558"/>
                    <a:pt x="568" y="485"/>
                  </a:cubicBezTo>
                  <a:cubicBezTo>
                    <a:pt x="516" y="423"/>
                    <a:pt x="445" y="393"/>
                    <a:pt x="372" y="372"/>
                  </a:cubicBezTo>
                  <a:lnTo>
                    <a:pt x="671" y="73"/>
                  </a:lnTo>
                  <a:cubicBezTo>
                    <a:pt x="671" y="73"/>
                    <a:pt x="671" y="63"/>
                    <a:pt x="681" y="63"/>
                  </a:cubicBezTo>
                  <a:lnTo>
                    <a:pt x="681" y="42"/>
                  </a:lnTo>
                  <a:cubicBezTo>
                    <a:pt x="681" y="21"/>
                    <a:pt x="661" y="1"/>
                    <a:pt x="640" y="1"/>
                  </a:cubicBezTo>
                  <a:close/>
                </a:path>
              </a:pathLst>
            </a:custGeom>
            <a:solidFill>
              <a:srgbClr val="A6A6A6"/>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82" name="Google Shape;782;p44">
              <a:extLst>
                <a:ext uri="{FF2B5EF4-FFF2-40B4-BE49-F238E27FC236}">
                  <a16:creationId xmlns:a16="http://schemas.microsoft.com/office/drawing/2014/main" id="{AAEA5E17-27F3-728A-15CC-65E8351B1173}"/>
                </a:ext>
              </a:extLst>
            </p:cNvPr>
            <p:cNvSpPr/>
            <p:nvPr/>
          </p:nvSpPr>
          <p:spPr>
            <a:xfrm>
              <a:off x="1232343" y="2306607"/>
              <a:ext cx="52613" cy="68451"/>
            </a:xfrm>
            <a:custGeom>
              <a:avLst/>
              <a:gdLst/>
              <a:ahLst/>
              <a:cxnLst/>
              <a:rect l="l" t="t" r="r" b="b"/>
              <a:pathLst>
                <a:path w="877" h="1141" extrusionOk="0">
                  <a:moveTo>
                    <a:pt x="670" y="151"/>
                  </a:moveTo>
                  <a:lnTo>
                    <a:pt x="670" y="822"/>
                  </a:lnTo>
                  <a:lnTo>
                    <a:pt x="134" y="822"/>
                  </a:lnTo>
                  <a:lnTo>
                    <a:pt x="670" y="151"/>
                  </a:lnTo>
                  <a:close/>
                  <a:moveTo>
                    <a:pt x="717" y="0"/>
                  </a:moveTo>
                  <a:cubicBezTo>
                    <a:pt x="705" y="0"/>
                    <a:pt x="693" y="5"/>
                    <a:pt x="681" y="17"/>
                  </a:cubicBezTo>
                  <a:lnTo>
                    <a:pt x="21" y="842"/>
                  </a:lnTo>
                  <a:cubicBezTo>
                    <a:pt x="0" y="863"/>
                    <a:pt x="10" y="884"/>
                    <a:pt x="21" y="893"/>
                  </a:cubicBezTo>
                  <a:cubicBezTo>
                    <a:pt x="31" y="904"/>
                    <a:pt x="41" y="904"/>
                    <a:pt x="51" y="904"/>
                  </a:cubicBezTo>
                  <a:lnTo>
                    <a:pt x="670" y="904"/>
                  </a:lnTo>
                  <a:lnTo>
                    <a:pt x="681" y="1100"/>
                  </a:lnTo>
                  <a:cubicBezTo>
                    <a:pt x="681" y="1120"/>
                    <a:pt x="691" y="1141"/>
                    <a:pt x="711" y="1141"/>
                  </a:cubicBezTo>
                  <a:cubicBezTo>
                    <a:pt x="743" y="1141"/>
                    <a:pt x="753" y="1120"/>
                    <a:pt x="753" y="1100"/>
                  </a:cubicBezTo>
                  <a:lnTo>
                    <a:pt x="753" y="904"/>
                  </a:lnTo>
                  <a:lnTo>
                    <a:pt x="835" y="904"/>
                  </a:lnTo>
                  <a:cubicBezTo>
                    <a:pt x="856" y="904"/>
                    <a:pt x="876" y="884"/>
                    <a:pt x="876" y="863"/>
                  </a:cubicBezTo>
                  <a:cubicBezTo>
                    <a:pt x="876" y="842"/>
                    <a:pt x="856" y="822"/>
                    <a:pt x="835" y="822"/>
                  </a:cubicBezTo>
                  <a:lnTo>
                    <a:pt x="753" y="822"/>
                  </a:lnTo>
                  <a:lnTo>
                    <a:pt x="753" y="38"/>
                  </a:lnTo>
                  <a:lnTo>
                    <a:pt x="753" y="27"/>
                  </a:lnTo>
                  <a:cubicBezTo>
                    <a:pt x="753" y="17"/>
                    <a:pt x="743" y="7"/>
                    <a:pt x="743" y="7"/>
                  </a:cubicBezTo>
                  <a:cubicBezTo>
                    <a:pt x="734" y="3"/>
                    <a:pt x="726" y="0"/>
                    <a:pt x="717" y="0"/>
                  </a:cubicBezTo>
                  <a:close/>
                </a:path>
              </a:pathLst>
            </a:custGeom>
            <a:solidFill>
              <a:srgbClr val="A6A6A6"/>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83" name="Google Shape;783;p44">
              <a:extLst>
                <a:ext uri="{FF2B5EF4-FFF2-40B4-BE49-F238E27FC236}">
                  <a16:creationId xmlns:a16="http://schemas.microsoft.com/office/drawing/2014/main" id="{39F585A1-EDA0-77D9-724D-E74E067DC708}"/>
                </a:ext>
              </a:extLst>
            </p:cNvPr>
            <p:cNvSpPr/>
            <p:nvPr/>
          </p:nvSpPr>
          <p:spPr>
            <a:xfrm>
              <a:off x="1299114" y="2305767"/>
              <a:ext cx="40915" cy="69291"/>
            </a:xfrm>
            <a:custGeom>
              <a:avLst/>
              <a:gdLst/>
              <a:ahLst/>
              <a:cxnLst/>
              <a:rect l="l" t="t" r="r" b="b"/>
              <a:pathLst>
                <a:path w="682" h="1155" extrusionOk="0">
                  <a:moveTo>
                    <a:pt x="104" y="0"/>
                  </a:moveTo>
                  <a:cubicBezTo>
                    <a:pt x="93" y="0"/>
                    <a:pt x="83" y="11"/>
                    <a:pt x="73" y="11"/>
                  </a:cubicBezTo>
                  <a:cubicBezTo>
                    <a:pt x="63" y="21"/>
                    <a:pt x="63" y="31"/>
                    <a:pt x="63" y="41"/>
                  </a:cubicBezTo>
                  <a:lnTo>
                    <a:pt x="11" y="506"/>
                  </a:lnTo>
                  <a:lnTo>
                    <a:pt x="1" y="516"/>
                  </a:lnTo>
                  <a:cubicBezTo>
                    <a:pt x="1" y="516"/>
                    <a:pt x="1" y="526"/>
                    <a:pt x="11" y="526"/>
                  </a:cubicBezTo>
                  <a:lnTo>
                    <a:pt x="11" y="536"/>
                  </a:lnTo>
                  <a:cubicBezTo>
                    <a:pt x="11" y="536"/>
                    <a:pt x="11" y="547"/>
                    <a:pt x="21" y="547"/>
                  </a:cubicBezTo>
                  <a:cubicBezTo>
                    <a:pt x="26" y="557"/>
                    <a:pt x="37" y="562"/>
                    <a:pt x="47" y="562"/>
                  </a:cubicBezTo>
                  <a:cubicBezTo>
                    <a:pt x="57" y="562"/>
                    <a:pt x="68" y="557"/>
                    <a:pt x="73" y="547"/>
                  </a:cubicBezTo>
                  <a:cubicBezTo>
                    <a:pt x="134" y="485"/>
                    <a:pt x="217" y="454"/>
                    <a:pt x="290" y="454"/>
                  </a:cubicBezTo>
                  <a:cubicBezTo>
                    <a:pt x="372" y="454"/>
                    <a:pt x="455" y="485"/>
                    <a:pt x="506" y="547"/>
                  </a:cubicBezTo>
                  <a:cubicBezTo>
                    <a:pt x="568" y="609"/>
                    <a:pt x="599" y="681"/>
                    <a:pt x="599" y="763"/>
                  </a:cubicBezTo>
                  <a:cubicBezTo>
                    <a:pt x="599" y="846"/>
                    <a:pt x="568" y="918"/>
                    <a:pt x="506" y="980"/>
                  </a:cubicBezTo>
                  <a:cubicBezTo>
                    <a:pt x="444" y="1042"/>
                    <a:pt x="372" y="1072"/>
                    <a:pt x="290" y="1072"/>
                  </a:cubicBezTo>
                  <a:cubicBezTo>
                    <a:pt x="217" y="1072"/>
                    <a:pt x="134" y="1042"/>
                    <a:pt x="73" y="980"/>
                  </a:cubicBezTo>
                  <a:cubicBezTo>
                    <a:pt x="68" y="975"/>
                    <a:pt x="57" y="972"/>
                    <a:pt x="47" y="972"/>
                  </a:cubicBezTo>
                  <a:cubicBezTo>
                    <a:pt x="37" y="972"/>
                    <a:pt x="26" y="975"/>
                    <a:pt x="21" y="980"/>
                  </a:cubicBezTo>
                  <a:cubicBezTo>
                    <a:pt x="1" y="1001"/>
                    <a:pt x="1" y="1021"/>
                    <a:pt x="21" y="1042"/>
                  </a:cubicBezTo>
                  <a:cubicBezTo>
                    <a:pt x="93" y="1114"/>
                    <a:pt x="196" y="1155"/>
                    <a:pt x="290" y="1155"/>
                  </a:cubicBezTo>
                  <a:cubicBezTo>
                    <a:pt x="393" y="1155"/>
                    <a:pt x="496" y="1114"/>
                    <a:pt x="568" y="1042"/>
                  </a:cubicBezTo>
                  <a:cubicBezTo>
                    <a:pt x="640" y="959"/>
                    <a:pt x="681" y="856"/>
                    <a:pt x="681" y="763"/>
                  </a:cubicBezTo>
                  <a:cubicBezTo>
                    <a:pt x="681" y="660"/>
                    <a:pt x="640" y="568"/>
                    <a:pt x="568" y="485"/>
                  </a:cubicBezTo>
                  <a:cubicBezTo>
                    <a:pt x="496" y="412"/>
                    <a:pt x="393" y="371"/>
                    <a:pt x="290" y="371"/>
                  </a:cubicBezTo>
                  <a:cubicBezTo>
                    <a:pt x="228" y="371"/>
                    <a:pt x="155" y="392"/>
                    <a:pt x="93" y="423"/>
                  </a:cubicBezTo>
                  <a:lnTo>
                    <a:pt x="134" y="83"/>
                  </a:lnTo>
                  <a:lnTo>
                    <a:pt x="640" y="83"/>
                  </a:lnTo>
                  <a:cubicBezTo>
                    <a:pt x="661" y="83"/>
                    <a:pt x="681" y="73"/>
                    <a:pt x="681" y="41"/>
                  </a:cubicBezTo>
                  <a:cubicBezTo>
                    <a:pt x="681" y="21"/>
                    <a:pt x="661" y="0"/>
                    <a:pt x="640" y="0"/>
                  </a:cubicBezTo>
                  <a:close/>
                </a:path>
              </a:pathLst>
            </a:custGeom>
            <a:solidFill>
              <a:srgbClr val="A6A6A6"/>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84" name="Google Shape;784;p44">
              <a:extLst>
                <a:ext uri="{FF2B5EF4-FFF2-40B4-BE49-F238E27FC236}">
                  <a16:creationId xmlns:a16="http://schemas.microsoft.com/office/drawing/2014/main" id="{05747BA9-269E-111C-8B4E-646E7873CF5A}"/>
                </a:ext>
              </a:extLst>
            </p:cNvPr>
            <p:cNvSpPr/>
            <p:nvPr/>
          </p:nvSpPr>
          <p:spPr>
            <a:xfrm>
              <a:off x="1359107" y="2305767"/>
              <a:ext cx="45834" cy="68751"/>
            </a:xfrm>
            <a:custGeom>
              <a:avLst/>
              <a:gdLst/>
              <a:ahLst/>
              <a:cxnLst/>
              <a:rect l="l" t="t" r="r" b="b"/>
              <a:pathLst>
                <a:path w="764" h="1146" extrusionOk="0">
                  <a:moveTo>
                    <a:pt x="383" y="474"/>
                  </a:moveTo>
                  <a:cubicBezTo>
                    <a:pt x="548" y="474"/>
                    <a:pt x="681" y="609"/>
                    <a:pt x="681" y="774"/>
                  </a:cubicBezTo>
                  <a:cubicBezTo>
                    <a:pt x="681" y="939"/>
                    <a:pt x="548" y="1072"/>
                    <a:pt x="383" y="1072"/>
                  </a:cubicBezTo>
                  <a:cubicBezTo>
                    <a:pt x="227" y="1072"/>
                    <a:pt x="104" y="959"/>
                    <a:pt x="83" y="815"/>
                  </a:cubicBezTo>
                  <a:lnTo>
                    <a:pt x="83" y="794"/>
                  </a:lnTo>
                  <a:lnTo>
                    <a:pt x="83" y="774"/>
                  </a:lnTo>
                  <a:cubicBezTo>
                    <a:pt x="83" y="609"/>
                    <a:pt x="218" y="474"/>
                    <a:pt x="383" y="474"/>
                  </a:cubicBezTo>
                  <a:close/>
                  <a:moveTo>
                    <a:pt x="506" y="0"/>
                  </a:moveTo>
                  <a:cubicBezTo>
                    <a:pt x="321" y="11"/>
                    <a:pt x="186" y="114"/>
                    <a:pt x="104" y="258"/>
                  </a:cubicBezTo>
                  <a:cubicBezTo>
                    <a:pt x="32" y="392"/>
                    <a:pt x="1" y="557"/>
                    <a:pt x="1" y="712"/>
                  </a:cubicBezTo>
                  <a:lnTo>
                    <a:pt x="1" y="784"/>
                  </a:lnTo>
                  <a:cubicBezTo>
                    <a:pt x="11" y="990"/>
                    <a:pt x="176" y="1145"/>
                    <a:pt x="383" y="1145"/>
                  </a:cubicBezTo>
                  <a:cubicBezTo>
                    <a:pt x="589" y="1145"/>
                    <a:pt x="764" y="980"/>
                    <a:pt x="764" y="774"/>
                  </a:cubicBezTo>
                  <a:cubicBezTo>
                    <a:pt x="764" y="557"/>
                    <a:pt x="589" y="392"/>
                    <a:pt x="383" y="392"/>
                  </a:cubicBezTo>
                  <a:cubicBezTo>
                    <a:pt x="269" y="392"/>
                    <a:pt x="166" y="444"/>
                    <a:pt x="94" y="526"/>
                  </a:cubicBezTo>
                  <a:cubicBezTo>
                    <a:pt x="114" y="444"/>
                    <a:pt x="135" y="361"/>
                    <a:pt x="176" y="289"/>
                  </a:cubicBezTo>
                  <a:cubicBezTo>
                    <a:pt x="248" y="176"/>
                    <a:pt x="351" y="93"/>
                    <a:pt x="506" y="83"/>
                  </a:cubicBezTo>
                  <a:cubicBezTo>
                    <a:pt x="537" y="83"/>
                    <a:pt x="548" y="62"/>
                    <a:pt x="548" y="41"/>
                  </a:cubicBezTo>
                  <a:cubicBezTo>
                    <a:pt x="548" y="21"/>
                    <a:pt x="527" y="0"/>
                    <a:pt x="506" y="0"/>
                  </a:cubicBezTo>
                  <a:close/>
                </a:path>
              </a:pathLst>
            </a:custGeom>
            <a:solidFill>
              <a:srgbClr val="A6A6A6"/>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85" name="Google Shape;785;p44">
              <a:extLst>
                <a:ext uri="{FF2B5EF4-FFF2-40B4-BE49-F238E27FC236}">
                  <a16:creationId xmlns:a16="http://schemas.microsoft.com/office/drawing/2014/main" id="{1325A34E-AE1D-EE91-B847-26622FF5E125}"/>
                </a:ext>
              </a:extLst>
            </p:cNvPr>
            <p:cNvSpPr/>
            <p:nvPr/>
          </p:nvSpPr>
          <p:spPr>
            <a:xfrm>
              <a:off x="1143254" y="1710641"/>
              <a:ext cx="3746292" cy="2506067"/>
            </a:xfrm>
            <a:custGeom>
              <a:avLst/>
              <a:gdLst/>
              <a:ahLst/>
              <a:cxnLst/>
              <a:rect l="l" t="t" r="r" b="b"/>
              <a:pathLst>
                <a:path w="62446" h="41773" extrusionOk="0">
                  <a:moveTo>
                    <a:pt x="0" y="1"/>
                  </a:moveTo>
                  <a:lnTo>
                    <a:pt x="0" y="41772"/>
                  </a:lnTo>
                  <a:lnTo>
                    <a:pt x="62446" y="41772"/>
                  </a:lnTo>
                  <a:lnTo>
                    <a:pt x="62446" y="1"/>
                  </a:lnTo>
                  <a:close/>
                </a:path>
              </a:pathLst>
            </a:custGeom>
            <a:solidFill>
              <a:srgbClr val="8E8BD8"/>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86" name="Google Shape;786;p44">
              <a:extLst>
                <a:ext uri="{FF2B5EF4-FFF2-40B4-BE49-F238E27FC236}">
                  <a16:creationId xmlns:a16="http://schemas.microsoft.com/office/drawing/2014/main" id="{2ADC73E1-7B69-9740-4EF3-53670C10BC16}"/>
                </a:ext>
              </a:extLst>
            </p:cNvPr>
            <p:cNvSpPr/>
            <p:nvPr/>
          </p:nvSpPr>
          <p:spPr>
            <a:xfrm>
              <a:off x="1170491" y="1741598"/>
              <a:ext cx="3691818" cy="2444154"/>
            </a:xfrm>
            <a:custGeom>
              <a:avLst/>
              <a:gdLst/>
              <a:ahLst/>
              <a:cxnLst/>
              <a:rect l="l" t="t" r="r" b="b"/>
              <a:pathLst>
                <a:path w="61538" h="40741" extrusionOk="0">
                  <a:moveTo>
                    <a:pt x="0" y="0"/>
                  </a:moveTo>
                  <a:lnTo>
                    <a:pt x="0" y="40741"/>
                  </a:lnTo>
                  <a:lnTo>
                    <a:pt x="61538" y="40741"/>
                  </a:lnTo>
                  <a:lnTo>
                    <a:pt x="61538" y="0"/>
                  </a:lnTo>
                  <a:close/>
                </a:path>
              </a:pathLst>
            </a:custGeom>
            <a:solidFill>
              <a:srgbClr val="5B57DE"/>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87" name="Google Shape;787;p44">
              <a:extLst>
                <a:ext uri="{FF2B5EF4-FFF2-40B4-BE49-F238E27FC236}">
                  <a16:creationId xmlns:a16="http://schemas.microsoft.com/office/drawing/2014/main" id="{DAE1B731-47BC-BDB3-33BB-92675B044588}"/>
                </a:ext>
              </a:extLst>
            </p:cNvPr>
            <p:cNvSpPr/>
            <p:nvPr/>
          </p:nvSpPr>
          <p:spPr>
            <a:xfrm>
              <a:off x="655815" y="4404665"/>
              <a:ext cx="4721170" cy="172058"/>
            </a:xfrm>
            <a:custGeom>
              <a:avLst/>
              <a:gdLst/>
              <a:ahLst/>
              <a:cxnLst/>
              <a:rect l="l" t="t" r="r" b="b"/>
              <a:pathLst>
                <a:path w="78696" h="2868" extrusionOk="0">
                  <a:moveTo>
                    <a:pt x="0" y="1"/>
                  </a:moveTo>
                  <a:lnTo>
                    <a:pt x="0" y="2867"/>
                  </a:lnTo>
                  <a:lnTo>
                    <a:pt x="78696" y="2867"/>
                  </a:lnTo>
                  <a:lnTo>
                    <a:pt x="78696" y="1"/>
                  </a:lnTo>
                  <a:close/>
                </a:path>
              </a:pathLst>
            </a:custGeom>
            <a:solidFill>
              <a:srgbClr val="775EF5"/>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88" name="Google Shape;788;p44">
              <a:extLst>
                <a:ext uri="{FF2B5EF4-FFF2-40B4-BE49-F238E27FC236}">
                  <a16:creationId xmlns:a16="http://schemas.microsoft.com/office/drawing/2014/main" id="{74510ED1-7D98-DF62-0CBB-2095AC5A8B2A}"/>
                </a:ext>
              </a:extLst>
            </p:cNvPr>
            <p:cNvSpPr/>
            <p:nvPr/>
          </p:nvSpPr>
          <p:spPr>
            <a:xfrm>
              <a:off x="655815" y="4216648"/>
              <a:ext cx="4721170" cy="188076"/>
            </a:xfrm>
            <a:custGeom>
              <a:avLst/>
              <a:gdLst/>
              <a:ahLst/>
              <a:cxnLst/>
              <a:rect l="l" t="t" r="r" b="b"/>
              <a:pathLst>
                <a:path w="78696" h="3135" extrusionOk="0">
                  <a:moveTo>
                    <a:pt x="8125" y="0"/>
                  </a:moveTo>
                  <a:lnTo>
                    <a:pt x="0" y="3135"/>
                  </a:lnTo>
                  <a:lnTo>
                    <a:pt x="78696" y="3135"/>
                  </a:lnTo>
                  <a:lnTo>
                    <a:pt x="70571" y="0"/>
                  </a:lnTo>
                  <a:close/>
                </a:path>
              </a:pathLst>
            </a:custGeom>
            <a:solidFill>
              <a:srgbClr val="8E8BD8"/>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89" name="Google Shape;789;p44">
              <a:extLst>
                <a:ext uri="{FF2B5EF4-FFF2-40B4-BE49-F238E27FC236}">
                  <a16:creationId xmlns:a16="http://schemas.microsoft.com/office/drawing/2014/main" id="{762A4EB1-AA44-A669-9359-6D16CA96395B}"/>
                </a:ext>
              </a:extLst>
            </p:cNvPr>
            <p:cNvSpPr/>
            <p:nvPr/>
          </p:nvSpPr>
          <p:spPr>
            <a:xfrm>
              <a:off x="1187168" y="4216648"/>
              <a:ext cx="3658463" cy="121305"/>
            </a:xfrm>
            <a:custGeom>
              <a:avLst/>
              <a:gdLst/>
              <a:ahLst/>
              <a:cxnLst/>
              <a:rect l="l" t="t" r="r" b="b"/>
              <a:pathLst>
                <a:path w="60982" h="2022" extrusionOk="0">
                  <a:moveTo>
                    <a:pt x="5249" y="0"/>
                  </a:moveTo>
                  <a:lnTo>
                    <a:pt x="0" y="2021"/>
                  </a:lnTo>
                  <a:lnTo>
                    <a:pt x="60981" y="2021"/>
                  </a:lnTo>
                  <a:lnTo>
                    <a:pt x="55733" y="0"/>
                  </a:lnTo>
                  <a:close/>
                </a:path>
              </a:pathLst>
            </a:custGeom>
            <a:solidFill>
              <a:srgbClr val="5B57DE"/>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90" name="Google Shape;790;p44">
              <a:extLst>
                <a:ext uri="{FF2B5EF4-FFF2-40B4-BE49-F238E27FC236}">
                  <a16:creationId xmlns:a16="http://schemas.microsoft.com/office/drawing/2014/main" id="{97D68DF6-06A6-B892-4A78-EB51B84D809C}"/>
                </a:ext>
              </a:extLst>
            </p:cNvPr>
            <p:cNvSpPr/>
            <p:nvPr/>
          </p:nvSpPr>
          <p:spPr>
            <a:xfrm>
              <a:off x="1376445" y="1927154"/>
              <a:ext cx="3276790" cy="2073041"/>
            </a:xfrm>
            <a:custGeom>
              <a:avLst/>
              <a:gdLst/>
              <a:ahLst/>
              <a:cxnLst/>
              <a:rect l="l" t="t" r="r" b="b"/>
              <a:pathLst>
                <a:path w="54620" h="34555" extrusionOk="0">
                  <a:moveTo>
                    <a:pt x="0" y="1"/>
                  </a:moveTo>
                  <a:lnTo>
                    <a:pt x="0" y="34554"/>
                  </a:lnTo>
                  <a:lnTo>
                    <a:pt x="54620" y="34554"/>
                  </a:lnTo>
                  <a:lnTo>
                    <a:pt x="54620" y="1"/>
                  </a:lnTo>
                  <a:close/>
                </a:path>
              </a:pathLst>
            </a:custGeom>
            <a:solidFill>
              <a:srgbClr val="FFFFFF"/>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91" name="Google Shape;791;p44">
              <a:extLst>
                <a:ext uri="{FF2B5EF4-FFF2-40B4-BE49-F238E27FC236}">
                  <a16:creationId xmlns:a16="http://schemas.microsoft.com/office/drawing/2014/main" id="{0F9451E9-4119-7CB3-4B26-27E868321494}"/>
                </a:ext>
              </a:extLst>
            </p:cNvPr>
            <p:cNvSpPr/>
            <p:nvPr/>
          </p:nvSpPr>
          <p:spPr>
            <a:xfrm>
              <a:off x="1376445" y="1927154"/>
              <a:ext cx="3276790" cy="79910"/>
            </a:xfrm>
            <a:custGeom>
              <a:avLst/>
              <a:gdLst/>
              <a:ahLst/>
              <a:cxnLst/>
              <a:rect l="l" t="t" r="r" b="b"/>
              <a:pathLst>
                <a:path w="54620" h="1332" extrusionOk="0">
                  <a:moveTo>
                    <a:pt x="0" y="1"/>
                  </a:moveTo>
                  <a:lnTo>
                    <a:pt x="0" y="1331"/>
                  </a:lnTo>
                  <a:lnTo>
                    <a:pt x="54620" y="1331"/>
                  </a:lnTo>
                  <a:lnTo>
                    <a:pt x="54620" y="1"/>
                  </a:lnTo>
                  <a:close/>
                </a:path>
              </a:pathLst>
            </a:custGeom>
            <a:solidFill>
              <a:srgbClr val="455A64"/>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92" name="Google Shape;792;p44">
              <a:extLst>
                <a:ext uri="{FF2B5EF4-FFF2-40B4-BE49-F238E27FC236}">
                  <a16:creationId xmlns:a16="http://schemas.microsoft.com/office/drawing/2014/main" id="{931D8F15-68CB-C2D8-AF66-C3FC26E52245}"/>
                </a:ext>
              </a:extLst>
            </p:cNvPr>
            <p:cNvSpPr/>
            <p:nvPr/>
          </p:nvSpPr>
          <p:spPr>
            <a:xfrm>
              <a:off x="1400562" y="1946952"/>
              <a:ext cx="39055" cy="39655"/>
            </a:xfrm>
            <a:custGeom>
              <a:avLst/>
              <a:gdLst/>
              <a:ahLst/>
              <a:cxnLst/>
              <a:rect l="l" t="t" r="r" b="b"/>
              <a:pathLst>
                <a:path w="651" h="661" extrusionOk="0">
                  <a:moveTo>
                    <a:pt x="320" y="0"/>
                  </a:moveTo>
                  <a:cubicBezTo>
                    <a:pt x="145" y="0"/>
                    <a:pt x="1" y="156"/>
                    <a:pt x="1" y="330"/>
                  </a:cubicBezTo>
                  <a:cubicBezTo>
                    <a:pt x="1" y="516"/>
                    <a:pt x="145" y="660"/>
                    <a:pt x="320" y="660"/>
                  </a:cubicBezTo>
                  <a:cubicBezTo>
                    <a:pt x="506" y="660"/>
                    <a:pt x="650" y="516"/>
                    <a:pt x="650" y="330"/>
                  </a:cubicBezTo>
                  <a:cubicBezTo>
                    <a:pt x="650" y="156"/>
                    <a:pt x="506" y="0"/>
                    <a:pt x="320" y="0"/>
                  </a:cubicBezTo>
                  <a:close/>
                </a:path>
              </a:pathLst>
            </a:custGeom>
            <a:solidFill>
              <a:srgbClr val="C7C7C7"/>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93" name="Google Shape;793;p44">
              <a:extLst>
                <a:ext uri="{FF2B5EF4-FFF2-40B4-BE49-F238E27FC236}">
                  <a16:creationId xmlns:a16="http://schemas.microsoft.com/office/drawing/2014/main" id="{095E8452-1E1D-C33A-B3A0-7B54917A835C}"/>
                </a:ext>
              </a:extLst>
            </p:cNvPr>
            <p:cNvSpPr/>
            <p:nvPr/>
          </p:nvSpPr>
          <p:spPr>
            <a:xfrm>
              <a:off x="1481012" y="1946952"/>
              <a:ext cx="39655" cy="39655"/>
            </a:xfrm>
            <a:custGeom>
              <a:avLst/>
              <a:gdLst/>
              <a:ahLst/>
              <a:cxnLst/>
              <a:rect l="l" t="t" r="r" b="b"/>
              <a:pathLst>
                <a:path w="661" h="661" extrusionOk="0">
                  <a:moveTo>
                    <a:pt x="330" y="0"/>
                  </a:moveTo>
                  <a:cubicBezTo>
                    <a:pt x="145" y="0"/>
                    <a:pt x="0" y="156"/>
                    <a:pt x="0" y="330"/>
                  </a:cubicBezTo>
                  <a:cubicBezTo>
                    <a:pt x="0" y="516"/>
                    <a:pt x="145" y="660"/>
                    <a:pt x="330" y="660"/>
                  </a:cubicBezTo>
                  <a:cubicBezTo>
                    <a:pt x="516" y="660"/>
                    <a:pt x="660" y="516"/>
                    <a:pt x="660" y="330"/>
                  </a:cubicBezTo>
                  <a:cubicBezTo>
                    <a:pt x="660" y="156"/>
                    <a:pt x="516" y="0"/>
                    <a:pt x="330" y="0"/>
                  </a:cubicBezTo>
                  <a:close/>
                </a:path>
              </a:pathLst>
            </a:custGeom>
            <a:solidFill>
              <a:srgbClr val="FFFFFF"/>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94" name="Google Shape;794;p44">
              <a:extLst>
                <a:ext uri="{FF2B5EF4-FFF2-40B4-BE49-F238E27FC236}">
                  <a16:creationId xmlns:a16="http://schemas.microsoft.com/office/drawing/2014/main" id="{4024DE1A-28AD-1092-1E40-39547AA97AE7}"/>
                </a:ext>
              </a:extLst>
            </p:cNvPr>
            <p:cNvSpPr/>
            <p:nvPr/>
          </p:nvSpPr>
          <p:spPr>
            <a:xfrm>
              <a:off x="1562002" y="1946952"/>
              <a:ext cx="39655" cy="39655"/>
            </a:xfrm>
            <a:custGeom>
              <a:avLst/>
              <a:gdLst/>
              <a:ahLst/>
              <a:cxnLst/>
              <a:rect l="l" t="t" r="r" b="b"/>
              <a:pathLst>
                <a:path w="661" h="661" extrusionOk="0">
                  <a:moveTo>
                    <a:pt x="331" y="0"/>
                  </a:moveTo>
                  <a:cubicBezTo>
                    <a:pt x="145" y="0"/>
                    <a:pt x="1" y="156"/>
                    <a:pt x="1" y="330"/>
                  </a:cubicBezTo>
                  <a:cubicBezTo>
                    <a:pt x="1" y="516"/>
                    <a:pt x="145" y="660"/>
                    <a:pt x="331" y="660"/>
                  </a:cubicBezTo>
                  <a:cubicBezTo>
                    <a:pt x="506" y="660"/>
                    <a:pt x="661" y="516"/>
                    <a:pt x="661" y="330"/>
                  </a:cubicBezTo>
                  <a:cubicBezTo>
                    <a:pt x="661" y="156"/>
                    <a:pt x="506" y="0"/>
                    <a:pt x="331" y="0"/>
                  </a:cubicBezTo>
                  <a:close/>
                </a:path>
              </a:pathLst>
            </a:custGeom>
            <a:solidFill>
              <a:srgbClr val="D40102"/>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grpSp>
      <p:sp>
        <p:nvSpPr>
          <p:cNvPr id="795" name="Google Shape;795;p44">
            <a:extLst>
              <a:ext uri="{FF2B5EF4-FFF2-40B4-BE49-F238E27FC236}">
                <a16:creationId xmlns:a16="http://schemas.microsoft.com/office/drawing/2014/main" id="{2FC59E00-3136-8F23-E5C4-D7B3AD7F9101}"/>
              </a:ext>
            </a:extLst>
          </p:cNvPr>
          <p:cNvSpPr txBox="1">
            <a:spLocks noGrp="1"/>
          </p:cNvSpPr>
          <p:nvPr>
            <p:ph type="title"/>
          </p:nvPr>
        </p:nvSpPr>
        <p:spPr>
          <a:xfrm>
            <a:off x="960000" y="720000"/>
            <a:ext cx="10272000" cy="763600"/>
          </a:xfrm>
          <a:prstGeom prst="rect">
            <a:avLst/>
          </a:prstGeom>
        </p:spPr>
        <p:txBody>
          <a:bodyPr spcFirstLastPara="1" wrap="square" lIns="121900" tIns="121900" rIns="121900" bIns="121900" anchor="t" anchorCtr="0">
            <a:noAutofit/>
          </a:bodyPr>
          <a:lstStyle/>
          <a:p>
            <a:r>
              <a:rPr lang="en" dirty="0"/>
              <a:t>Project Demo</a:t>
            </a:r>
            <a:endParaRPr dirty="0"/>
          </a:p>
        </p:txBody>
      </p:sp>
      <p:pic>
        <p:nvPicPr>
          <p:cNvPr id="796" name="Google Shape;796;p44">
            <a:extLst>
              <a:ext uri="{FF2B5EF4-FFF2-40B4-BE49-F238E27FC236}">
                <a16:creationId xmlns:a16="http://schemas.microsoft.com/office/drawing/2014/main" id="{BA2CB85B-CEF9-0426-3E8A-C2EF4008EFE0}"/>
              </a:ext>
            </a:extLst>
          </p:cNvPr>
          <p:cNvPicPr preferRelativeResize="0"/>
          <p:nvPr/>
        </p:nvPicPr>
        <p:blipFill>
          <a:blip r:embed="rId3">
            <a:alphaModFix/>
          </a:blip>
          <a:srcRect l="580" t="510" r="-143" b="821"/>
          <a:stretch>
            <a:fillRect/>
          </a:stretch>
        </p:blipFill>
        <p:spPr>
          <a:xfrm>
            <a:off x="3333476" y="2353695"/>
            <a:ext cx="5573352" cy="3554353"/>
          </a:xfrm>
          <a:prstGeom prst="rect">
            <a:avLst/>
          </a:prstGeom>
          <a:noFill/>
          <a:ln>
            <a:noFill/>
          </a:ln>
        </p:spPr>
      </p:pic>
      <p:pic>
        <p:nvPicPr>
          <p:cNvPr id="3" name="Picture 2">
            <a:extLst>
              <a:ext uri="{FF2B5EF4-FFF2-40B4-BE49-F238E27FC236}">
                <a16:creationId xmlns:a16="http://schemas.microsoft.com/office/drawing/2014/main" id="{922CD94A-6C57-E236-6C61-36AC16455B3E}"/>
              </a:ext>
            </a:extLst>
          </p:cNvPr>
          <p:cNvPicPr>
            <a:picLocks noChangeAspect="1"/>
          </p:cNvPicPr>
          <p:nvPr/>
        </p:nvPicPr>
        <p:blipFill>
          <a:blip r:embed="rId4">
            <a:alphaModFix/>
            <a:duotone>
              <a:prstClr val="black"/>
              <a:schemeClr val="accent6">
                <a:tint val="45000"/>
                <a:satMod val="400000"/>
              </a:schemeClr>
            </a:duotone>
          </a:blip>
          <a:stretch>
            <a:fillRect/>
          </a:stretch>
        </p:blipFill>
        <p:spPr>
          <a:xfrm>
            <a:off x="17861851" y="8014710"/>
            <a:ext cx="1348145" cy="1348145"/>
          </a:xfrm>
          <a:prstGeom prst="ellipse">
            <a:avLst/>
          </a:prstGeom>
        </p:spPr>
      </p:pic>
      <p:pic>
        <p:nvPicPr>
          <p:cNvPr id="4" name="Picture 3">
            <a:extLst>
              <a:ext uri="{FF2B5EF4-FFF2-40B4-BE49-F238E27FC236}">
                <a16:creationId xmlns:a16="http://schemas.microsoft.com/office/drawing/2014/main" id="{0CF3A9E2-3F21-DFA3-CF0B-6783756F1DF8}"/>
              </a:ext>
            </a:extLst>
          </p:cNvPr>
          <p:cNvPicPr>
            <a:picLocks noChangeAspect="1"/>
          </p:cNvPicPr>
          <p:nvPr/>
        </p:nvPicPr>
        <p:blipFill>
          <a:blip r:embed="rId5">
            <a:duotone>
              <a:prstClr val="black"/>
              <a:schemeClr val="accent6">
                <a:tint val="45000"/>
                <a:satMod val="400000"/>
              </a:schemeClr>
            </a:duotone>
          </a:blip>
          <a:srcRect/>
          <a:stretch/>
        </p:blipFill>
        <p:spPr>
          <a:xfrm>
            <a:off x="10521520" y="2135471"/>
            <a:ext cx="1381756" cy="1381756"/>
          </a:xfrm>
          <a:prstGeom prst="ellipse">
            <a:avLst/>
          </a:prstGeom>
        </p:spPr>
      </p:pic>
      <p:sp>
        <p:nvSpPr>
          <p:cNvPr id="5" name="TextBox 4">
            <a:extLst>
              <a:ext uri="{FF2B5EF4-FFF2-40B4-BE49-F238E27FC236}">
                <a16:creationId xmlns:a16="http://schemas.microsoft.com/office/drawing/2014/main" id="{07675959-AC19-0A71-19F2-AC6DCCA3C992}"/>
              </a:ext>
            </a:extLst>
          </p:cNvPr>
          <p:cNvSpPr txBox="1"/>
          <p:nvPr/>
        </p:nvSpPr>
        <p:spPr>
          <a:xfrm>
            <a:off x="303170" y="2176272"/>
            <a:ext cx="2438400" cy="464742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263238"/>
              </a:buClr>
              <a:buSzPts val="1100"/>
              <a:buFont typeface="Titillium Web"/>
              <a:buNone/>
              <a:tabLst/>
              <a:defRPr/>
            </a:pPr>
            <a:r>
              <a:rPr kumimoji="0" lang="en-US" sz="2400" b="1" i="0" u="none" strike="noStrike" kern="0" cap="none" spc="0" normalizeH="0" baseline="0" noProof="0" dirty="0">
                <a:ln>
                  <a:noFill/>
                </a:ln>
                <a:solidFill>
                  <a:srgbClr val="8E8BD8"/>
                </a:solidFill>
                <a:effectLst/>
                <a:uLnTx/>
                <a:uFillTx/>
                <a:latin typeface="Titillium Web"/>
                <a:sym typeface="Titillium Web"/>
              </a:rPr>
              <a:t>Features</a:t>
            </a:r>
          </a:p>
          <a:p>
            <a:pPr marL="0" marR="0" lvl="0" indent="0" algn="l" defTabSz="914400" rtl="0" eaLnBrk="1" fontAlgn="auto" latinLnBrk="0" hangingPunct="1">
              <a:lnSpc>
                <a:spcPct val="100000"/>
              </a:lnSpc>
              <a:spcBef>
                <a:spcPts val="0"/>
              </a:spcBef>
              <a:spcAft>
                <a:spcPts val="0"/>
              </a:spcAft>
              <a:buClr>
                <a:srgbClr val="263238"/>
              </a:buClr>
              <a:buSzPts val="1100"/>
              <a:buFont typeface="Titillium Web"/>
              <a:buNone/>
              <a:tabLst/>
              <a:defRPr/>
            </a:pPr>
            <a:endParaRPr lang="en-US" sz="2000" kern="0" dirty="0">
              <a:solidFill>
                <a:srgbClr val="8E8BD8"/>
              </a:solidFill>
              <a:latin typeface="Titillium Web"/>
              <a:sym typeface="Titillium Web"/>
            </a:endParaRPr>
          </a:p>
          <a:p>
            <a:pPr marL="342900" marR="0" lvl="0" indent="-342900" algn="l" defTabSz="914400" rtl="0" eaLnBrk="1" fontAlgn="auto" latinLnBrk="0" hangingPunct="1">
              <a:lnSpc>
                <a:spcPct val="100000"/>
              </a:lnSpc>
              <a:spcBef>
                <a:spcPts val="0"/>
              </a:spcBef>
              <a:spcAft>
                <a:spcPts val="0"/>
              </a:spcAft>
              <a:buClr>
                <a:srgbClr val="263238"/>
              </a:buClr>
              <a:buSzPts val="1100"/>
              <a:buFontTx/>
              <a:buChar char="-"/>
              <a:tabLst/>
              <a:defRPr/>
            </a:pPr>
            <a:r>
              <a:rPr lang="en-US" kern="0" dirty="0">
                <a:solidFill>
                  <a:srgbClr val="8E8BD8"/>
                </a:solidFill>
                <a:latin typeface="Titillium Web"/>
                <a:sym typeface="Titillium Web"/>
              </a:rPr>
              <a:t>Resolve domain (Traditional DNS &amp; Blockchain Smart Contract)</a:t>
            </a:r>
          </a:p>
          <a:p>
            <a:pPr marL="342900" marR="0" lvl="0" indent="-342900" algn="l" defTabSz="914400" rtl="0" eaLnBrk="1" fontAlgn="auto" latinLnBrk="0" hangingPunct="1">
              <a:lnSpc>
                <a:spcPct val="100000"/>
              </a:lnSpc>
              <a:spcBef>
                <a:spcPts val="0"/>
              </a:spcBef>
              <a:spcAft>
                <a:spcPts val="0"/>
              </a:spcAft>
              <a:buClr>
                <a:srgbClr val="263238"/>
              </a:buClr>
              <a:buSzPts val="1100"/>
              <a:buFontTx/>
              <a:buChar char="-"/>
              <a:tabLst/>
              <a:defRPr/>
            </a:pPr>
            <a:endParaRPr lang="en-US" kern="0" dirty="0">
              <a:solidFill>
                <a:srgbClr val="8E8BD8"/>
              </a:solidFill>
              <a:latin typeface="Titillium Web"/>
              <a:sym typeface="Titillium Web"/>
            </a:endParaRPr>
          </a:p>
          <a:p>
            <a:pPr marL="342900" marR="0" lvl="0" indent="-342900" algn="l" defTabSz="914400" rtl="0" eaLnBrk="1" fontAlgn="auto" latinLnBrk="0" hangingPunct="1">
              <a:lnSpc>
                <a:spcPct val="100000"/>
              </a:lnSpc>
              <a:spcBef>
                <a:spcPts val="0"/>
              </a:spcBef>
              <a:spcAft>
                <a:spcPts val="0"/>
              </a:spcAft>
              <a:buClr>
                <a:srgbClr val="263238"/>
              </a:buClr>
              <a:buSzPts val="1100"/>
              <a:buFontTx/>
              <a:buChar char="-"/>
              <a:tabLst/>
              <a:defRPr/>
            </a:pPr>
            <a:r>
              <a:rPr lang="en-US" kern="0" dirty="0">
                <a:solidFill>
                  <a:srgbClr val="8E8BD8"/>
                </a:solidFill>
                <a:latin typeface="Titillium Web"/>
                <a:sym typeface="Titillium Web"/>
              </a:rPr>
              <a:t>Register Domain Name on Blockchain Smart Contract</a:t>
            </a:r>
          </a:p>
          <a:p>
            <a:pPr marL="342900" marR="0" lvl="0" indent="-342900" algn="l" defTabSz="914400" rtl="0" eaLnBrk="1" fontAlgn="auto" latinLnBrk="0" hangingPunct="1">
              <a:lnSpc>
                <a:spcPct val="100000"/>
              </a:lnSpc>
              <a:spcBef>
                <a:spcPts val="0"/>
              </a:spcBef>
              <a:spcAft>
                <a:spcPts val="0"/>
              </a:spcAft>
              <a:buClr>
                <a:srgbClr val="263238"/>
              </a:buClr>
              <a:buSzPts val="1100"/>
              <a:buFontTx/>
              <a:buChar char="-"/>
              <a:tabLst/>
              <a:defRPr/>
            </a:pPr>
            <a:endParaRPr lang="en-US" kern="0" dirty="0">
              <a:solidFill>
                <a:srgbClr val="8E8BD8"/>
              </a:solidFill>
              <a:latin typeface="Titillium Web"/>
              <a:sym typeface="Titillium Web"/>
            </a:endParaRPr>
          </a:p>
          <a:p>
            <a:pPr marL="342900" marR="0" lvl="0" indent="-342900" algn="l" defTabSz="914400" rtl="0" eaLnBrk="1" fontAlgn="auto" latinLnBrk="0" hangingPunct="1">
              <a:lnSpc>
                <a:spcPct val="100000"/>
              </a:lnSpc>
              <a:spcBef>
                <a:spcPts val="0"/>
              </a:spcBef>
              <a:spcAft>
                <a:spcPts val="0"/>
              </a:spcAft>
              <a:buClr>
                <a:srgbClr val="263238"/>
              </a:buClr>
              <a:buSzPts val="1100"/>
              <a:buFontTx/>
              <a:buChar char="-"/>
              <a:tabLst/>
              <a:defRPr/>
            </a:pPr>
            <a:r>
              <a:rPr lang="en-US" kern="0" dirty="0">
                <a:solidFill>
                  <a:srgbClr val="8E8BD8"/>
                </a:solidFill>
                <a:latin typeface="Titillium Web"/>
                <a:sym typeface="Titillium Web"/>
              </a:rPr>
              <a:t>Add Records to Blockchain Registered Domains</a:t>
            </a:r>
          </a:p>
        </p:txBody>
      </p:sp>
    </p:spTree>
    <p:extLst>
      <p:ext uri="{BB962C8B-B14F-4D97-AF65-F5344CB8AC3E}">
        <p14:creationId xmlns:p14="http://schemas.microsoft.com/office/powerpoint/2010/main" val="296366949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animEffect transition="in" filter="fade">
                                      <p:cBhvr>
                                        <p:cTn id="17" dur="500"/>
                                        <p:tgtEl>
                                          <p:spTgt spid="5">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txEl>
                                              <p:pRg st="6" end="6"/>
                                            </p:txEl>
                                          </p:spTgt>
                                        </p:tgtEl>
                                        <p:attrNameLst>
                                          <p:attrName>style.visibility</p:attrName>
                                        </p:attrNameLst>
                                      </p:cBhvr>
                                      <p:to>
                                        <p:strVal val="visible"/>
                                      </p:to>
                                    </p:set>
                                    <p:animEffect transition="in" filter="fade">
                                      <p:cBhvr>
                                        <p:cTn id="22" dur="500"/>
                                        <p:tgtEl>
                                          <p:spTgt spid="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allAtOnce"/>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43"/>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ED4977C1-9A59-7406-1854-D30B5591612F}"/>
              </a:ext>
            </a:extLst>
          </p:cNvPr>
          <p:cNvPicPr>
            <a:picLocks noChangeAspect="1"/>
          </p:cNvPicPr>
          <p:nvPr/>
        </p:nvPicPr>
        <p:blipFill>
          <a:blip r:embed="rId3">
            <a:duotone>
              <a:prstClr val="black"/>
              <a:schemeClr val="accent1">
                <a:tint val="45000"/>
                <a:satMod val="400000"/>
              </a:schemeClr>
            </a:duotone>
          </a:blip>
          <a:stretch>
            <a:fillRect/>
          </a:stretch>
        </p:blipFill>
        <p:spPr>
          <a:xfrm>
            <a:off x="1371966" y="1246093"/>
            <a:ext cx="9448068" cy="4365814"/>
          </a:xfrm>
          <a:prstGeom prst="rect">
            <a:avLst/>
          </a:prstGeom>
          <a:effectLst>
            <a:outerShdw blurRad="476958" dist="197659" dir="8100000" algn="tr" rotWithShape="0">
              <a:prstClr val="black">
                <a:alpha val="56972"/>
              </a:prstClr>
            </a:outerShdw>
          </a:effectLst>
        </p:spPr>
      </p:pic>
      <p:pic>
        <p:nvPicPr>
          <p:cNvPr id="4" name="Picture 3" descr="A screenshot of a computer&#10;&#10;AI-generated content may be incorrect.">
            <a:extLst>
              <a:ext uri="{FF2B5EF4-FFF2-40B4-BE49-F238E27FC236}">
                <a16:creationId xmlns:a16="http://schemas.microsoft.com/office/drawing/2014/main" id="{7828C22C-7487-1D05-7C0D-30CA4520C01E}"/>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artisticBlur radius="5"/>
                    </a14:imgEffect>
                  </a14:imgLayer>
                </a14:imgProps>
              </a:ext>
            </a:extLst>
          </a:blip>
          <a:stretch>
            <a:fillRect/>
          </a:stretch>
        </p:blipFill>
        <p:spPr>
          <a:xfrm>
            <a:off x="1371966" y="1246093"/>
            <a:ext cx="9448068" cy="4365814"/>
          </a:xfrm>
          <a:prstGeom prst="rect">
            <a:avLst/>
          </a:prstGeom>
          <a:effectLst>
            <a:outerShdw blurRad="476958" dist="197659" dir="8100000" algn="tr" rotWithShape="0">
              <a:prstClr val="black">
                <a:alpha val="56972"/>
              </a:prstClr>
            </a:outerShdw>
          </a:effectLst>
        </p:spPr>
      </p:pic>
      <p:pic>
        <p:nvPicPr>
          <p:cNvPr id="6" name="Picture 5">
            <a:extLst>
              <a:ext uri="{FF2B5EF4-FFF2-40B4-BE49-F238E27FC236}">
                <a16:creationId xmlns:a16="http://schemas.microsoft.com/office/drawing/2014/main" id="{7ED561F4-96FA-D989-86E4-B3E4B908A619}"/>
              </a:ext>
            </a:extLst>
          </p:cNvPr>
          <p:cNvPicPr>
            <a:picLocks noChangeAspect="1"/>
          </p:cNvPicPr>
          <p:nvPr/>
        </p:nvPicPr>
        <p:blipFill>
          <a:blip r:embed="rId6">
            <a:alphaModFix amt="23000"/>
            <a:duotone>
              <a:schemeClr val="accent2">
                <a:shade val="45000"/>
                <a:satMod val="135000"/>
              </a:schemeClr>
              <a:prstClr val="white"/>
            </a:duotone>
          </a:blip>
          <a:srcRect b="19051"/>
          <a:stretch>
            <a:fillRect/>
          </a:stretch>
        </p:blipFill>
        <p:spPr>
          <a:xfrm>
            <a:off x="1371966" y="1246094"/>
            <a:ext cx="9448068" cy="4365814"/>
          </a:xfrm>
          <a:prstGeom prst="rect">
            <a:avLst/>
          </a:prstGeom>
        </p:spPr>
      </p:pic>
      <p:sp>
        <p:nvSpPr>
          <p:cNvPr id="844" name="Google Shape;844;p49"/>
          <p:cNvSpPr txBox="1">
            <a:spLocks noGrp="1"/>
          </p:cNvSpPr>
          <p:nvPr>
            <p:ph type="title"/>
          </p:nvPr>
        </p:nvSpPr>
        <p:spPr>
          <a:xfrm>
            <a:off x="1506071" y="1667400"/>
            <a:ext cx="9610166" cy="3523200"/>
          </a:xfrm>
          <a:prstGeom prst="rect">
            <a:avLst/>
          </a:prstGeom>
          <a:effectLst/>
        </p:spPr>
        <p:txBody>
          <a:bodyPr spcFirstLastPara="1" wrap="square" lIns="121900" tIns="121900" rIns="121900" bIns="121900" anchor="ctr" anchorCtr="0">
            <a:noAutofit/>
          </a:bodyPr>
          <a:lstStyle/>
          <a:p>
            <a:r>
              <a:rPr lang="en-US" sz="3200" b="1" dirty="0">
                <a:solidFill>
                  <a:schemeClr val="accent1"/>
                </a:solidFill>
              </a:rPr>
              <a:t>ALL TRANSACTIONS ARE SIGNED ON BLOCKCHAIN</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8" presetClass="entr" presetSubtype="0" accel="50000" fill="hold" grpId="0" nodeType="clickEffect">
                                  <p:stCondLst>
                                    <p:cond delay="0"/>
                                  </p:stCondLst>
                                  <p:iterate type="wd">
                                    <p:tmPct val="50000"/>
                                  </p:iterate>
                                  <p:childTnLst>
                                    <p:set>
                                      <p:cBhvr>
                                        <p:cTn id="6" dur="1" fill="hold">
                                          <p:stCondLst>
                                            <p:cond delay="0"/>
                                          </p:stCondLst>
                                        </p:cTn>
                                        <p:tgtEl>
                                          <p:spTgt spid="844"/>
                                        </p:tgtEl>
                                        <p:attrNameLst>
                                          <p:attrName>style.visibility</p:attrName>
                                        </p:attrNameLst>
                                      </p:cBhvr>
                                      <p:to>
                                        <p:strVal val="visible"/>
                                      </p:to>
                                    </p:set>
                                    <p:set>
                                      <p:cBhvr>
                                        <p:cTn id="7" dur="455" fill="hold">
                                          <p:stCondLst>
                                            <p:cond delay="0"/>
                                          </p:stCondLst>
                                        </p:cTn>
                                        <p:tgtEl>
                                          <p:spTgt spid="844"/>
                                        </p:tgtEl>
                                        <p:attrNameLst>
                                          <p:attrName>style.rotation</p:attrName>
                                        </p:attrNameLst>
                                      </p:cBhvr>
                                      <p:to>
                                        <p:strVal val="-45.0"/>
                                      </p:to>
                                    </p:set>
                                    <p:anim calcmode="lin" valueType="num">
                                      <p:cBhvr>
                                        <p:cTn id="8" dur="455" fill="hold">
                                          <p:stCondLst>
                                            <p:cond delay="455"/>
                                          </p:stCondLst>
                                        </p:cTn>
                                        <p:tgtEl>
                                          <p:spTgt spid="844"/>
                                        </p:tgtEl>
                                        <p:attrNameLst>
                                          <p:attrName>style.rotation</p:attrName>
                                        </p:attrNameLst>
                                      </p:cBhvr>
                                      <p:tavLst>
                                        <p:tav tm="0">
                                          <p:val>
                                            <p:fltVal val="-45"/>
                                          </p:val>
                                        </p:tav>
                                        <p:tav tm="69900">
                                          <p:val>
                                            <p:fltVal val="45"/>
                                          </p:val>
                                        </p:tav>
                                        <p:tav tm="100000">
                                          <p:val>
                                            <p:fltVal val="0"/>
                                          </p:val>
                                        </p:tav>
                                      </p:tavLst>
                                    </p:anim>
                                    <p:anim calcmode="lin" valueType="num">
                                      <p:cBhvr>
                                        <p:cTn id="9" dur="455" fill="hold">
                                          <p:stCondLst>
                                            <p:cond delay="0"/>
                                          </p:stCondLst>
                                        </p:cTn>
                                        <p:tgtEl>
                                          <p:spTgt spid="844"/>
                                        </p:tgtEl>
                                        <p:attrNameLst>
                                          <p:attrName>ppt_y</p:attrName>
                                        </p:attrNameLst>
                                      </p:cBhvr>
                                      <p:tavLst>
                                        <p:tav tm="0">
                                          <p:val>
                                            <p:strVal val="#ppt_y-1"/>
                                          </p:val>
                                        </p:tav>
                                        <p:tav tm="100000">
                                          <p:val>
                                            <p:strVal val="#ppt_y-(0.354*#ppt_w-0.172*#ppt_h)"/>
                                          </p:val>
                                        </p:tav>
                                      </p:tavLst>
                                    </p:anim>
                                    <p:anim calcmode="lin" valueType="num">
                                      <p:cBhvr>
                                        <p:cTn id="10" dur="156" decel="50000" autoRev="1" fill="hold">
                                          <p:stCondLst>
                                            <p:cond delay="455"/>
                                          </p:stCondLst>
                                        </p:cTn>
                                        <p:tgtEl>
                                          <p:spTgt spid="844"/>
                                        </p:tgtEl>
                                        <p:attrNameLst>
                                          <p:attrName>ppt_y</p:attrName>
                                        </p:attrNameLst>
                                      </p:cBhvr>
                                      <p:tavLst>
                                        <p:tav tm="0">
                                          <p:val>
                                            <p:strVal val="#ppt_y-(0.354*#ppt_w-0.172*#ppt_h)"/>
                                          </p:val>
                                        </p:tav>
                                        <p:tav tm="100000">
                                          <p:val>
                                            <p:strVal val="#ppt_y-(0.354*#ppt_w-0.172*#ppt_h)-#ppt_h/2"/>
                                          </p:val>
                                        </p:tav>
                                      </p:tavLst>
                                    </p:anim>
                                    <p:anim calcmode="lin" valueType="num">
                                      <p:cBhvr>
                                        <p:cTn id="11" dur="136" fill="hold">
                                          <p:stCondLst>
                                            <p:cond delay="864"/>
                                          </p:stCondLst>
                                        </p:cTn>
                                        <p:tgtEl>
                                          <p:spTgt spid="844"/>
                                        </p:tgtEl>
                                        <p:attrNameLst>
                                          <p:attrName>ppt_y</p:attrName>
                                        </p:attrNameLst>
                                      </p:cBhvr>
                                      <p:tavLst>
                                        <p:tav tm="0">
                                          <p:val>
                                            <p:strVal val="#ppt_y-(0.354*#ppt_w-0.172*#ppt_h)"/>
                                          </p:val>
                                        </p:tav>
                                        <p:tav tm="100000">
                                          <p:val>
                                            <p:strVal val="#ppt_y"/>
                                          </p:val>
                                        </p:tav>
                                      </p:tavLst>
                                    </p:anim>
                                  </p:childTnLst>
                                </p:cTn>
                              </p:par>
                              <p:par>
                                <p:cTn id="12" presetID="10" presetClass="entr" presetSubtype="0" fill="hold"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par>
                                <p:cTn id="15" presetID="10" presetClass="entr" presetSubtype="0"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34"/>
          <p:cNvSpPr txBox="1">
            <a:spLocks noGrp="1"/>
          </p:cNvSpPr>
          <p:nvPr>
            <p:ph type="title"/>
          </p:nvPr>
        </p:nvSpPr>
        <p:spPr>
          <a:xfrm>
            <a:off x="960000" y="720000"/>
            <a:ext cx="10272000" cy="763600"/>
          </a:xfrm>
          <a:prstGeom prst="rect">
            <a:avLst/>
          </a:prstGeom>
        </p:spPr>
        <p:txBody>
          <a:bodyPr spcFirstLastPara="1" wrap="square" lIns="121900" tIns="121900" rIns="121900" bIns="121900" anchor="t" anchorCtr="0">
            <a:noAutofit/>
          </a:bodyPr>
          <a:lstStyle/>
          <a:p>
            <a:r>
              <a:rPr lang="en" dirty="0"/>
              <a:t>Conclusion</a:t>
            </a:r>
            <a:endParaRPr dirty="0"/>
          </a:p>
        </p:txBody>
      </p:sp>
      <p:sp>
        <p:nvSpPr>
          <p:cNvPr id="619" name="Google Shape;619;p34"/>
          <p:cNvSpPr txBox="1">
            <a:spLocks noGrp="1"/>
          </p:cNvSpPr>
          <p:nvPr>
            <p:ph type="body" idx="1"/>
          </p:nvPr>
        </p:nvSpPr>
        <p:spPr>
          <a:xfrm>
            <a:off x="960000" y="2024000"/>
            <a:ext cx="5447200" cy="4114000"/>
          </a:xfrm>
          <a:prstGeom prst="rect">
            <a:avLst/>
          </a:prstGeom>
        </p:spPr>
        <p:txBody>
          <a:bodyPr spcFirstLastPara="1" wrap="square" lIns="121900" tIns="121900" rIns="121900" bIns="121900" anchor="ctr" anchorCtr="0">
            <a:noAutofit/>
          </a:bodyPr>
          <a:lstStyle/>
          <a:p>
            <a:pPr marL="0" indent="0">
              <a:buClr>
                <a:srgbClr val="2D5DE2"/>
              </a:buClr>
              <a:buSzPts val="1100"/>
              <a:buNone/>
            </a:pPr>
            <a:r>
              <a:rPr lang="en-US" sz="1800" dirty="0">
                <a:solidFill>
                  <a:srgbClr val="8E8BD8"/>
                </a:solidFill>
              </a:rPr>
              <a:t>This project demonstrates that a decentralized DNS system built on blockchain smart contracts is both technically feasible and operationally viable. By combining blockchain immutability with recursive DNS resolution, this work addresses key vulnerabilities in traditional infrastructure.</a:t>
            </a:r>
            <a:endParaRPr sz="1800" dirty="0">
              <a:solidFill>
                <a:srgbClr val="8E8BD8"/>
              </a:solidFill>
            </a:endParaRPr>
          </a:p>
        </p:txBody>
      </p:sp>
      <p:pic>
        <p:nvPicPr>
          <p:cNvPr id="3" name="Picture 2" descr="A cartoon cat with a pink diamond above it&#10;&#10;AI-generated content may be incorrect.">
            <a:extLst>
              <a:ext uri="{FF2B5EF4-FFF2-40B4-BE49-F238E27FC236}">
                <a16:creationId xmlns:a16="http://schemas.microsoft.com/office/drawing/2014/main" id="{79565D2E-32F0-C0D3-3855-E041F9C5AB92}"/>
              </a:ext>
            </a:extLst>
          </p:cNvPr>
          <p:cNvPicPr>
            <a:picLocks noChangeAspect="1"/>
          </p:cNvPicPr>
          <p:nvPr/>
        </p:nvPicPr>
        <p:blipFill>
          <a:blip r:embed="rId3">
            <a:alphaModFix/>
            <a:lum bright="70000" contrast="-70000"/>
          </a:blip>
          <a:stretch>
            <a:fillRect/>
          </a:stretch>
        </p:blipFill>
        <p:spPr>
          <a:xfrm>
            <a:off x="7705437" y="2756647"/>
            <a:ext cx="2308379" cy="2308379"/>
          </a:xfrm>
          <a:prstGeom prst="rect">
            <a:avLst/>
          </a:prstGeom>
        </p:spPr>
      </p:pic>
      <p:grpSp>
        <p:nvGrpSpPr>
          <p:cNvPr id="620" name="Google Shape;620;p34"/>
          <p:cNvGrpSpPr/>
          <p:nvPr/>
        </p:nvGrpSpPr>
        <p:grpSpPr>
          <a:xfrm>
            <a:off x="7650367" y="2700567"/>
            <a:ext cx="2404800" cy="2404800"/>
            <a:chOff x="5737775" y="2025425"/>
            <a:chExt cx="1803600" cy="1803600"/>
          </a:xfrm>
        </p:grpSpPr>
        <p:sp>
          <p:nvSpPr>
            <p:cNvPr id="621" name="Google Shape;621;p34"/>
            <p:cNvSpPr/>
            <p:nvPr/>
          </p:nvSpPr>
          <p:spPr>
            <a:xfrm>
              <a:off x="6152448" y="2425929"/>
              <a:ext cx="974250" cy="1002608"/>
            </a:xfrm>
            <a:custGeom>
              <a:avLst/>
              <a:gdLst/>
              <a:ahLst/>
              <a:cxnLst/>
              <a:rect l="l" t="t" r="r" b="b"/>
              <a:pathLst>
                <a:path w="202863" h="208768" extrusionOk="0">
                  <a:moveTo>
                    <a:pt x="109179" y="12004"/>
                  </a:moveTo>
                  <a:cubicBezTo>
                    <a:pt x="107515" y="12004"/>
                    <a:pt x="106145" y="13374"/>
                    <a:pt x="106145" y="15070"/>
                  </a:cubicBezTo>
                  <a:cubicBezTo>
                    <a:pt x="106145" y="16767"/>
                    <a:pt x="107515" y="18137"/>
                    <a:pt x="109179" y="18137"/>
                  </a:cubicBezTo>
                  <a:lnTo>
                    <a:pt x="115181" y="18137"/>
                  </a:lnTo>
                  <a:cubicBezTo>
                    <a:pt x="116877" y="18137"/>
                    <a:pt x="118247" y="16767"/>
                    <a:pt x="118247" y="15070"/>
                  </a:cubicBezTo>
                  <a:cubicBezTo>
                    <a:pt x="118247" y="13374"/>
                    <a:pt x="116877" y="12004"/>
                    <a:pt x="115181" y="12004"/>
                  </a:cubicBezTo>
                  <a:close/>
                  <a:moveTo>
                    <a:pt x="127185" y="12004"/>
                  </a:moveTo>
                  <a:cubicBezTo>
                    <a:pt x="125488" y="12004"/>
                    <a:pt x="124118" y="13374"/>
                    <a:pt x="124118" y="15070"/>
                  </a:cubicBezTo>
                  <a:cubicBezTo>
                    <a:pt x="124118" y="16767"/>
                    <a:pt x="125488" y="18137"/>
                    <a:pt x="127185" y="18137"/>
                  </a:cubicBezTo>
                  <a:lnTo>
                    <a:pt x="133187" y="18137"/>
                  </a:lnTo>
                  <a:cubicBezTo>
                    <a:pt x="134850" y="18137"/>
                    <a:pt x="136253" y="16767"/>
                    <a:pt x="136253" y="15070"/>
                  </a:cubicBezTo>
                  <a:cubicBezTo>
                    <a:pt x="136253" y="13374"/>
                    <a:pt x="134850" y="12004"/>
                    <a:pt x="133187" y="12004"/>
                  </a:cubicBezTo>
                  <a:close/>
                  <a:moveTo>
                    <a:pt x="145158" y="12004"/>
                  </a:moveTo>
                  <a:cubicBezTo>
                    <a:pt x="143462" y="12004"/>
                    <a:pt x="142124" y="13374"/>
                    <a:pt x="142124" y="15070"/>
                  </a:cubicBezTo>
                  <a:cubicBezTo>
                    <a:pt x="142124" y="16767"/>
                    <a:pt x="143462" y="18137"/>
                    <a:pt x="145158" y="18137"/>
                  </a:cubicBezTo>
                  <a:lnTo>
                    <a:pt x="151160" y="18137"/>
                  </a:lnTo>
                  <a:cubicBezTo>
                    <a:pt x="152856" y="18137"/>
                    <a:pt x="154226" y="16767"/>
                    <a:pt x="154226" y="15070"/>
                  </a:cubicBezTo>
                  <a:cubicBezTo>
                    <a:pt x="154226" y="13374"/>
                    <a:pt x="152856" y="12004"/>
                    <a:pt x="151160" y="12004"/>
                  </a:cubicBezTo>
                  <a:close/>
                  <a:moveTo>
                    <a:pt x="109146" y="63609"/>
                  </a:moveTo>
                  <a:cubicBezTo>
                    <a:pt x="110875" y="63609"/>
                    <a:pt x="112441" y="64294"/>
                    <a:pt x="113550" y="65435"/>
                  </a:cubicBezTo>
                  <a:cubicBezTo>
                    <a:pt x="114691" y="66545"/>
                    <a:pt x="115376" y="68078"/>
                    <a:pt x="115376" y="69807"/>
                  </a:cubicBezTo>
                  <a:cubicBezTo>
                    <a:pt x="115376" y="71503"/>
                    <a:pt x="114691" y="73036"/>
                    <a:pt x="113550" y="74178"/>
                  </a:cubicBezTo>
                  <a:cubicBezTo>
                    <a:pt x="112441" y="75287"/>
                    <a:pt x="110875" y="75972"/>
                    <a:pt x="109146" y="75972"/>
                  </a:cubicBezTo>
                  <a:lnTo>
                    <a:pt x="93391" y="75972"/>
                  </a:lnTo>
                  <a:lnTo>
                    <a:pt x="93391" y="63609"/>
                  </a:lnTo>
                  <a:close/>
                  <a:moveTo>
                    <a:pt x="109146" y="82104"/>
                  </a:moveTo>
                  <a:cubicBezTo>
                    <a:pt x="110875" y="82104"/>
                    <a:pt x="112441" y="82789"/>
                    <a:pt x="113550" y="83931"/>
                  </a:cubicBezTo>
                  <a:cubicBezTo>
                    <a:pt x="114691" y="85040"/>
                    <a:pt x="115376" y="86606"/>
                    <a:pt x="115376" y="88302"/>
                  </a:cubicBezTo>
                  <a:cubicBezTo>
                    <a:pt x="115376" y="89998"/>
                    <a:pt x="114691" y="91564"/>
                    <a:pt x="113550" y="92673"/>
                  </a:cubicBezTo>
                  <a:cubicBezTo>
                    <a:pt x="112441" y="93782"/>
                    <a:pt x="110875" y="94500"/>
                    <a:pt x="109146" y="94500"/>
                  </a:cubicBezTo>
                  <a:lnTo>
                    <a:pt x="93391" y="94500"/>
                  </a:lnTo>
                  <a:lnTo>
                    <a:pt x="93391" y="82104"/>
                  </a:lnTo>
                  <a:close/>
                  <a:moveTo>
                    <a:pt x="97305" y="50822"/>
                  </a:moveTo>
                  <a:cubicBezTo>
                    <a:pt x="95609" y="50822"/>
                    <a:pt x="94271" y="52159"/>
                    <a:pt x="94271" y="53855"/>
                  </a:cubicBezTo>
                  <a:lnTo>
                    <a:pt x="94271" y="57476"/>
                  </a:lnTo>
                  <a:lnTo>
                    <a:pt x="84420" y="57476"/>
                  </a:lnTo>
                  <a:cubicBezTo>
                    <a:pt x="82724" y="57476"/>
                    <a:pt x="81354" y="58846"/>
                    <a:pt x="81354" y="60542"/>
                  </a:cubicBezTo>
                  <a:cubicBezTo>
                    <a:pt x="81354" y="62239"/>
                    <a:pt x="82724" y="63609"/>
                    <a:pt x="84420" y="63609"/>
                  </a:cubicBezTo>
                  <a:lnTo>
                    <a:pt x="87258" y="63609"/>
                  </a:lnTo>
                  <a:lnTo>
                    <a:pt x="87258" y="94500"/>
                  </a:lnTo>
                  <a:lnTo>
                    <a:pt x="84420" y="94500"/>
                  </a:lnTo>
                  <a:cubicBezTo>
                    <a:pt x="82724" y="94500"/>
                    <a:pt x="81354" y="95870"/>
                    <a:pt x="81354" y="97566"/>
                  </a:cubicBezTo>
                  <a:cubicBezTo>
                    <a:pt x="81354" y="99230"/>
                    <a:pt x="82724" y="100632"/>
                    <a:pt x="84420" y="100632"/>
                  </a:cubicBezTo>
                  <a:lnTo>
                    <a:pt x="94271" y="100632"/>
                  </a:lnTo>
                  <a:lnTo>
                    <a:pt x="94271" y="104220"/>
                  </a:lnTo>
                  <a:cubicBezTo>
                    <a:pt x="94271" y="105917"/>
                    <a:pt x="95609" y="107287"/>
                    <a:pt x="97305" y="107287"/>
                  </a:cubicBezTo>
                  <a:cubicBezTo>
                    <a:pt x="99001" y="107287"/>
                    <a:pt x="100371" y="105917"/>
                    <a:pt x="100371" y="104220"/>
                  </a:cubicBezTo>
                  <a:lnTo>
                    <a:pt x="100371" y="100632"/>
                  </a:lnTo>
                  <a:lnTo>
                    <a:pt x="106080" y="100632"/>
                  </a:lnTo>
                  <a:lnTo>
                    <a:pt x="106080" y="104220"/>
                  </a:lnTo>
                  <a:cubicBezTo>
                    <a:pt x="106080" y="105917"/>
                    <a:pt x="107450" y="107287"/>
                    <a:pt x="109146" y="107287"/>
                  </a:cubicBezTo>
                  <a:cubicBezTo>
                    <a:pt x="110810" y="107287"/>
                    <a:pt x="112212" y="105917"/>
                    <a:pt x="112212" y="104220"/>
                  </a:cubicBezTo>
                  <a:lnTo>
                    <a:pt x="112212" y="100208"/>
                  </a:lnTo>
                  <a:cubicBezTo>
                    <a:pt x="114365" y="99654"/>
                    <a:pt x="116322" y="98545"/>
                    <a:pt x="117855" y="97011"/>
                  </a:cubicBezTo>
                  <a:cubicBezTo>
                    <a:pt x="120106" y="94761"/>
                    <a:pt x="121509" y="91694"/>
                    <a:pt x="121509" y="88302"/>
                  </a:cubicBezTo>
                  <a:cubicBezTo>
                    <a:pt x="121509" y="84746"/>
                    <a:pt x="119943" y="81387"/>
                    <a:pt x="117268" y="79038"/>
                  </a:cubicBezTo>
                  <a:cubicBezTo>
                    <a:pt x="119943" y="76722"/>
                    <a:pt x="121509" y="73362"/>
                    <a:pt x="121509" y="69807"/>
                  </a:cubicBezTo>
                  <a:cubicBezTo>
                    <a:pt x="121509" y="66414"/>
                    <a:pt x="120106" y="63315"/>
                    <a:pt x="117855" y="61097"/>
                  </a:cubicBezTo>
                  <a:cubicBezTo>
                    <a:pt x="116322" y="59564"/>
                    <a:pt x="114365" y="58422"/>
                    <a:pt x="112212" y="57868"/>
                  </a:cubicBezTo>
                  <a:lnTo>
                    <a:pt x="112212" y="53855"/>
                  </a:lnTo>
                  <a:cubicBezTo>
                    <a:pt x="112212" y="52159"/>
                    <a:pt x="110810" y="50822"/>
                    <a:pt x="109146" y="50822"/>
                  </a:cubicBezTo>
                  <a:cubicBezTo>
                    <a:pt x="107450" y="50822"/>
                    <a:pt x="106080" y="52159"/>
                    <a:pt x="106080" y="53855"/>
                  </a:cubicBezTo>
                  <a:lnTo>
                    <a:pt x="106080" y="57476"/>
                  </a:lnTo>
                  <a:lnTo>
                    <a:pt x="100371" y="57476"/>
                  </a:lnTo>
                  <a:lnTo>
                    <a:pt x="100371" y="53855"/>
                  </a:lnTo>
                  <a:cubicBezTo>
                    <a:pt x="100371" y="52159"/>
                    <a:pt x="99001" y="50822"/>
                    <a:pt x="97305" y="50822"/>
                  </a:cubicBezTo>
                  <a:close/>
                  <a:moveTo>
                    <a:pt x="101448" y="37187"/>
                  </a:moveTo>
                  <a:cubicBezTo>
                    <a:pt x="89868" y="37187"/>
                    <a:pt x="79397" y="41851"/>
                    <a:pt x="71829" y="49452"/>
                  </a:cubicBezTo>
                  <a:cubicBezTo>
                    <a:pt x="64261" y="57020"/>
                    <a:pt x="59564" y="67491"/>
                    <a:pt x="59564" y="79038"/>
                  </a:cubicBezTo>
                  <a:cubicBezTo>
                    <a:pt x="59564" y="90618"/>
                    <a:pt x="64261" y="101089"/>
                    <a:pt x="71829" y="108657"/>
                  </a:cubicBezTo>
                  <a:cubicBezTo>
                    <a:pt x="79397" y="116225"/>
                    <a:pt x="89868" y="120922"/>
                    <a:pt x="101448" y="120922"/>
                  </a:cubicBezTo>
                  <a:cubicBezTo>
                    <a:pt x="112995" y="120922"/>
                    <a:pt x="123466" y="116225"/>
                    <a:pt x="131034" y="108657"/>
                  </a:cubicBezTo>
                  <a:cubicBezTo>
                    <a:pt x="138634" y="101089"/>
                    <a:pt x="143299" y="90618"/>
                    <a:pt x="143299" y="79038"/>
                  </a:cubicBezTo>
                  <a:cubicBezTo>
                    <a:pt x="143299" y="75809"/>
                    <a:pt x="142940" y="72612"/>
                    <a:pt x="142222" y="69546"/>
                  </a:cubicBezTo>
                  <a:cubicBezTo>
                    <a:pt x="141472" y="66381"/>
                    <a:pt x="140396" y="63380"/>
                    <a:pt x="138993" y="60542"/>
                  </a:cubicBezTo>
                  <a:cubicBezTo>
                    <a:pt x="138454" y="59465"/>
                    <a:pt x="137360" y="58842"/>
                    <a:pt x="136231" y="58842"/>
                  </a:cubicBezTo>
                  <a:cubicBezTo>
                    <a:pt x="135787" y="58842"/>
                    <a:pt x="135338" y="58938"/>
                    <a:pt x="134916" y="59140"/>
                  </a:cubicBezTo>
                  <a:cubicBezTo>
                    <a:pt x="133382" y="59923"/>
                    <a:pt x="132795" y="61749"/>
                    <a:pt x="133513" y="63250"/>
                  </a:cubicBezTo>
                  <a:cubicBezTo>
                    <a:pt x="134720" y="65664"/>
                    <a:pt x="135633" y="68241"/>
                    <a:pt x="136253" y="70916"/>
                  </a:cubicBezTo>
                  <a:cubicBezTo>
                    <a:pt x="136873" y="73525"/>
                    <a:pt x="137199" y="76233"/>
                    <a:pt x="137199" y="79038"/>
                  </a:cubicBezTo>
                  <a:cubicBezTo>
                    <a:pt x="137199" y="88922"/>
                    <a:pt x="133187" y="97860"/>
                    <a:pt x="126728" y="104318"/>
                  </a:cubicBezTo>
                  <a:cubicBezTo>
                    <a:pt x="120237" y="110810"/>
                    <a:pt x="111299" y="114789"/>
                    <a:pt x="101448" y="114789"/>
                  </a:cubicBezTo>
                  <a:cubicBezTo>
                    <a:pt x="91564" y="114789"/>
                    <a:pt x="82626" y="110810"/>
                    <a:pt x="76135" y="104318"/>
                  </a:cubicBezTo>
                  <a:cubicBezTo>
                    <a:pt x="69676" y="97860"/>
                    <a:pt x="65664" y="88922"/>
                    <a:pt x="65664" y="79038"/>
                  </a:cubicBezTo>
                  <a:cubicBezTo>
                    <a:pt x="65664" y="69187"/>
                    <a:pt x="69676" y="60216"/>
                    <a:pt x="76135" y="53758"/>
                  </a:cubicBezTo>
                  <a:cubicBezTo>
                    <a:pt x="82626" y="47299"/>
                    <a:pt x="91564" y="43287"/>
                    <a:pt x="101448" y="43287"/>
                  </a:cubicBezTo>
                  <a:cubicBezTo>
                    <a:pt x="106112" y="43287"/>
                    <a:pt x="110581" y="44167"/>
                    <a:pt x="114626" y="45798"/>
                  </a:cubicBezTo>
                  <a:cubicBezTo>
                    <a:pt x="118867" y="47462"/>
                    <a:pt x="122683" y="49941"/>
                    <a:pt x="125978" y="53007"/>
                  </a:cubicBezTo>
                  <a:cubicBezTo>
                    <a:pt x="126557" y="53571"/>
                    <a:pt x="127301" y="53849"/>
                    <a:pt x="128048" y="53849"/>
                  </a:cubicBezTo>
                  <a:cubicBezTo>
                    <a:pt x="128859" y="53849"/>
                    <a:pt x="129673" y="53522"/>
                    <a:pt x="130284" y="52877"/>
                  </a:cubicBezTo>
                  <a:cubicBezTo>
                    <a:pt x="131425" y="51670"/>
                    <a:pt x="131360" y="49745"/>
                    <a:pt x="130153" y="48571"/>
                  </a:cubicBezTo>
                  <a:cubicBezTo>
                    <a:pt x="126337" y="44983"/>
                    <a:pt x="121835" y="42112"/>
                    <a:pt x="116877" y="40122"/>
                  </a:cubicBezTo>
                  <a:cubicBezTo>
                    <a:pt x="112082" y="38230"/>
                    <a:pt x="106863" y="37187"/>
                    <a:pt x="101448" y="37187"/>
                  </a:cubicBezTo>
                  <a:close/>
                  <a:moveTo>
                    <a:pt x="159576" y="30141"/>
                  </a:moveTo>
                  <a:lnTo>
                    <a:pt x="159576" y="127935"/>
                  </a:lnTo>
                  <a:lnTo>
                    <a:pt x="43287" y="127935"/>
                  </a:lnTo>
                  <a:lnTo>
                    <a:pt x="43287" y="30141"/>
                  </a:lnTo>
                  <a:close/>
                  <a:moveTo>
                    <a:pt x="165676" y="43678"/>
                  </a:moveTo>
                  <a:cubicBezTo>
                    <a:pt x="167796" y="44233"/>
                    <a:pt x="169688" y="45342"/>
                    <a:pt x="171189" y="46842"/>
                  </a:cubicBezTo>
                  <a:cubicBezTo>
                    <a:pt x="173374" y="49060"/>
                    <a:pt x="174744" y="52094"/>
                    <a:pt x="174744" y="55421"/>
                  </a:cubicBezTo>
                  <a:lnTo>
                    <a:pt x="174744" y="143495"/>
                  </a:lnTo>
                  <a:lnTo>
                    <a:pt x="28119" y="143495"/>
                  </a:lnTo>
                  <a:lnTo>
                    <a:pt x="28119" y="55421"/>
                  </a:lnTo>
                  <a:cubicBezTo>
                    <a:pt x="28119" y="52094"/>
                    <a:pt x="29489" y="49060"/>
                    <a:pt x="31674" y="46842"/>
                  </a:cubicBezTo>
                  <a:cubicBezTo>
                    <a:pt x="33175" y="45342"/>
                    <a:pt x="35067" y="44233"/>
                    <a:pt x="37187" y="43678"/>
                  </a:cubicBezTo>
                  <a:lnTo>
                    <a:pt x="37187" y="131001"/>
                  </a:lnTo>
                  <a:cubicBezTo>
                    <a:pt x="37187" y="132698"/>
                    <a:pt x="38557" y="134068"/>
                    <a:pt x="40253" y="134068"/>
                  </a:cubicBezTo>
                  <a:lnTo>
                    <a:pt x="162642" y="134068"/>
                  </a:lnTo>
                  <a:cubicBezTo>
                    <a:pt x="164306" y="134068"/>
                    <a:pt x="165676" y="132698"/>
                    <a:pt x="165676" y="131001"/>
                  </a:cubicBezTo>
                  <a:lnTo>
                    <a:pt x="165676" y="43678"/>
                  </a:lnTo>
                  <a:close/>
                  <a:moveTo>
                    <a:pt x="36926" y="155564"/>
                  </a:moveTo>
                  <a:cubicBezTo>
                    <a:pt x="35230" y="155564"/>
                    <a:pt x="33892" y="156902"/>
                    <a:pt x="33892" y="158598"/>
                  </a:cubicBezTo>
                  <a:cubicBezTo>
                    <a:pt x="33892" y="160294"/>
                    <a:pt x="35230" y="161664"/>
                    <a:pt x="36926" y="161664"/>
                  </a:cubicBezTo>
                  <a:lnTo>
                    <a:pt x="165937" y="161664"/>
                  </a:lnTo>
                  <a:cubicBezTo>
                    <a:pt x="167633" y="161664"/>
                    <a:pt x="169003" y="160294"/>
                    <a:pt x="169003" y="158598"/>
                  </a:cubicBezTo>
                  <a:cubicBezTo>
                    <a:pt x="169003" y="156902"/>
                    <a:pt x="167633" y="155564"/>
                    <a:pt x="165937" y="155564"/>
                  </a:cubicBezTo>
                  <a:close/>
                  <a:moveTo>
                    <a:pt x="30989" y="167438"/>
                  </a:moveTo>
                  <a:cubicBezTo>
                    <a:pt x="29293" y="167438"/>
                    <a:pt x="27923" y="168775"/>
                    <a:pt x="27923" y="170471"/>
                  </a:cubicBezTo>
                  <a:cubicBezTo>
                    <a:pt x="27923" y="172168"/>
                    <a:pt x="29293" y="173538"/>
                    <a:pt x="30989" y="173538"/>
                  </a:cubicBezTo>
                  <a:lnTo>
                    <a:pt x="171874" y="173538"/>
                  </a:lnTo>
                  <a:cubicBezTo>
                    <a:pt x="173570" y="173538"/>
                    <a:pt x="174940" y="172168"/>
                    <a:pt x="174940" y="170471"/>
                  </a:cubicBezTo>
                  <a:cubicBezTo>
                    <a:pt x="174940" y="168775"/>
                    <a:pt x="173570" y="167438"/>
                    <a:pt x="171874" y="167438"/>
                  </a:cubicBezTo>
                  <a:close/>
                  <a:moveTo>
                    <a:pt x="176114" y="149627"/>
                  </a:moveTo>
                  <a:lnTo>
                    <a:pt x="194349" y="179474"/>
                  </a:lnTo>
                  <a:lnTo>
                    <a:pt x="108363" y="179474"/>
                  </a:lnTo>
                  <a:cubicBezTo>
                    <a:pt x="106667" y="179474"/>
                    <a:pt x="105297" y="180845"/>
                    <a:pt x="105297" y="182541"/>
                  </a:cubicBezTo>
                  <a:cubicBezTo>
                    <a:pt x="105297" y="184204"/>
                    <a:pt x="106667" y="185607"/>
                    <a:pt x="108363" y="185607"/>
                  </a:cubicBezTo>
                  <a:lnTo>
                    <a:pt x="196730" y="185607"/>
                  </a:lnTo>
                  <a:lnTo>
                    <a:pt x="196730" y="190533"/>
                  </a:lnTo>
                  <a:cubicBezTo>
                    <a:pt x="196730" y="193860"/>
                    <a:pt x="195360" y="196894"/>
                    <a:pt x="193174" y="199079"/>
                  </a:cubicBezTo>
                  <a:cubicBezTo>
                    <a:pt x="190989" y="201297"/>
                    <a:pt x="187923" y="202667"/>
                    <a:pt x="184595" y="202667"/>
                  </a:cubicBezTo>
                  <a:lnTo>
                    <a:pt x="18267" y="202667"/>
                  </a:lnTo>
                  <a:cubicBezTo>
                    <a:pt x="14940" y="202667"/>
                    <a:pt x="11907" y="201297"/>
                    <a:pt x="9688" y="199079"/>
                  </a:cubicBezTo>
                  <a:cubicBezTo>
                    <a:pt x="7503" y="196894"/>
                    <a:pt x="6133" y="193860"/>
                    <a:pt x="6133" y="190533"/>
                  </a:cubicBezTo>
                  <a:lnTo>
                    <a:pt x="6133" y="185607"/>
                  </a:lnTo>
                  <a:lnTo>
                    <a:pt x="94500" y="185607"/>
                  </a:lnTo>
                  <a:cubicBezTo>
                    <a:pt x="96196" y="185607"/>
                    <a:pt x="97566" y="184204"/>
                    <a:pt x="97566" y="182541"/>
                  </a:cubicBezTo>
                  <a:cubicBezTo>
                    <a:pt x="97566" y="180845"/>
                    <a:pt x="96196" y="179474"/>
                    <a:pt x="94500" y="179474"/>
                  </a:cubicBezTo>
                  <a:lnTo>
                    <a:pt x="8514" y="179474"/>
                  </a:lnTo>
                  <a:lnTo>
                    <a:pt x="26749" y="149627"/>
                  </a:lnTo>
                  <a:close/>
                  <a:moveTo>
                    <a:pt x="48245" y="0"/>
                  </a:moveTo>
                  <a:cubicBezTo>
                    <a:pt x="45211" y="0"/>
                    <a:pt x="42439" y="1240"/>
                    <a:pt x="40416" y="3262"/>
                  </a:cubicBezTo>
                  <a:cubicBezTo>
                    <a:pt x="38426" y="5252"/>
                    <a:pt x="37187" y="8024"/>
                    <a:pt x="37187" y="11058"/>
                  </a:cubicBezTo>
                  <a:lnTo>
                    <a:pt x="37187" y="37448"/>
                  </a:lnTo>
                  <a:cubicBezTo>
                    <a:pt x="33370" y="38100"/>
                    <a:pt x="29978" y="39927"/>
                    <a:pt x="27368" y="42536"/>
                  </a:cubicBezTo>
                  <a:cubicBezTo>
                    <a:pt x="24041" y="45831"/>
                    <a:pt x="21986" y="50398"/>
                    <a:pt x="21986" y="55421"/>
                  </a:cubicBezTo>
                  <a:lnTo>
                    <a:pt x="21986" y="145713"/>
                  </a:lnTo>
                  <a:lnTo>
                    <a:pt x="751" y="180486"/>
                  </a:lnTo>
                  <a:cubicBezTo>
                    <a:pt x="327" y="181203"/>
                    <a:pt x="0" y="181627"/>
                    <a:pt x="0" y="182541"/>
                  </a:cubicBezTo>
                  <a:lnTo>
                    <a:pt x="0" y="190533"/>
                  </a:lnTo>
                  <a:cubicBezTo>
                    <a:pt x="0" y="195556"/>
                    <a:pt x="2088" y="200123"/>
                    <a:pt x="5383" y="203417"/>
                  </a:cubicBezTo>
                  <a:cubicBezTo>
                    <a:pt x="8677" y="206712"/>
                    <a:pt x="13244" y="208767"/>
                    <a:pt x="18267" y="208767"/>
                  </a:cubicBezTo>
                  <a:lnTo>
                    <a:pt x="184595" y="208767"/>
                  </a:lnTo>
                  <a:cubicBezTo>
                    <a:pt x="189619" y="208767"/>
                    <a:pt x="194186" y="206712"/>
                    <a:pt x="197513" y="203417"/>
                  </a:cubicBezTo>
                  <a:cubicBezTo>
                    <a:pt x="200807" y="200123"/>
                    <a:pt x="202862" y="195556"/>
                    <a:pt x="202862" y="190533"/>
                  </a:cubicBezTo>
                  <a:lnTo>
                    <a:pt x="202862" y="182541"/>
                  </a:lnTo>
                  <a:cubicBezTo>
                    <a:pt x="202862" y="181595"/>
                    <a:pt x="202471" y="181040"/>
                    <a:pt x="202014" y="180323"/>
                  </a:cubicBezTo>
                  <a:lnTo>
                    <a:pt x="180877" y="145713"/>
                  </a:lnTo>
                  <a:lnTo>
                    <a:pt x="180877" y="55421"/>
                  </a:lnTo>
                  <a:cubicBezTo>
                    <a:pt x="180877" y="50398"/>
                    <a:pt x="178822" y="45831"/>
                    <a:pt x="175527" y="42536"/>
                  </a:cubicBezTo>
                  <a:cubicBezTo>
                    <a:pt x="172885" y="39927"/>
                    <a:pt x="169492" y="38100"/>
                    <a:pt x="165676" y="37448"/>
                  </a:cubicBezTo>
                  <a:lnTo>
                    <a:pt x="165676" y="11058"/>
                  </a:lnTo>
                  <a:cubicBezTo>
                    <a:pt x="165676" y="8024"/>
                    <a:pt x="164436" y="5252"/>
                    <a:pt x="162447" y="3262"/>
                  </a:cubicBezTo>
                  <a:cubicBezTo>
                    <a:pt x="160457" y="1240"/>
                    <a:pt x="157651" y="0"/>
                    <a:pt x="154618" y="0"/>
                  </a:cubicBezTo>
                  <a:lnTo>
                    <a:pt x="108363" y="0"/>
                  </a:lnTo>
                  <a:cubicBezTo>
                    <a:pt x="106667" y="0"/>
                    <a:pt x="105297" y="1370"/>
                    <a:pt x="105297" y="3066"/>
                  </a:cubicBezTo>
                  <a:cubicBezTo>
                    <a:pt x="105297" y="4763"/>
                    <a:pt x="106667" y="6100"/>
                    <a:pt x="108363" y="6100"/>
                  </a:cubicBezTo>
                  <a:lnTo>
                    <a:pt x="154618" y="6100"/>
                  </a:lnTo>
                  <a:cubicBezTo>
                    <a:pt x="155988" y="6100"/>
                    <a:pt x="157227" y="6687"/>
                    <a:pt x="158108" y="7568"/>
                  </a:cubicBezTo>
                  <a:cubicBezTo>
                    <a:pt x="159022" y="8449"/>
                    <a:pt x="159576" y="9688"/>
                    <a:pt x="159576" y="11058"/>
                  </a:cubicBezTo>
                  <a:lnTo>
                    <a:pt x="159576" y="24041"/>
                  </a:lnTo>
                  <a:lnTo>
                    <a:pt x="43287" y="24041"/>
                  </a:lnTo>
                  <a:lnTo>
                    <a:pt x="43287" y="11058"/>
                  </a:lnTo>
                  <a:cubicBezTo>
                    <a:pt x="43287" y="9688"/>
                    <a:pt x="43874" y="8449"/>
                    <a:pt x="44755" y="7568"/>
                  </a:cubicBezTo>
                  <a:cubicBezTo>
                    <a:pt x="45668" y="6654"/>
                    <a:pt x="46875" y="6100"/>
                    <a:pt x="48245" y="6100"/>
                  </a:cubicBezTo>
                  <a:lnTo>
                    <a:pt x="94500" y="6100"/>
                  </a:lnTo>
                  <a:cubicBezTo>
                    <a:pt x="96196" y="6100"/>
                    <a:pt x="97566" y="4763"/>
                    <a:pt x="97566" y="3066"/>
                  </a:cubicBezTo>
                  <a:cubicBezTo>
                    <a:pt x="97566" y="1370"/>
                    <a:pt x="96196" y="0"/>
                    <a:pt x="94500" y="0"/>
                  </a:cubicBezTo>
                  <a:close/>
                </a:path>
              </a:pathLst>
            </a:custGeom>
            <a:solidFill>
              <a:srgbClr val="775EF5"/>
            </a:solidFill>
            <a:ln>
              <a:noFill/>
            </a:ln>
            <a:effectLst>
              <a:outerShdw blurRad="71438" algn="bl" rotWithShape="0">
                <a:srgbClr val="DFDEFF">
                  <a:alpha val="50000"/>
                </a:srgbClr>
              </a:outerShdw>
            </a:effectLst>
          </p:spPr>
          <p:txBody>
            <a:bodyPr spcFirstLastPara="1" wrap="square" lIns="121900" tIns="121900" rIns="121900" bIns="121900" anchor="ctr" anchorCtr="0">
              <a:noAutofit/>
            </a:bodyPr>
            <a:lstStyle/>
            <a:p>
              <a:endParaRPr sz="2400" dirty="0"/>
            </a:p>
          </p:txBody>
        </p:sp>
        <p:sp>
          <p:nvSpPr>
            <p:cNvPr id="622" name="Google Shape;622;p34"/>
            <p:cNvSpPr/>
            <p:nvPr/>
          </p:nvSpPr>
          <p:spPr>
            <a:xfrm>
              <a:off x="5737775" y="2025425"/>
              <a:ext cx="1803600" cy="18036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23"/>
        <p:cNvGrpSpPr/>
        <p:nvPr/>
      </p:nvGrpSpPr>
      <p:grpSpPr>
        <a:xfrm>
          <a:off x="0" y="0"/>
          <a:ext cx="0" cy="0"/>
          <a:chOff x="0" y="0"/>
          <a:chExt cx="0" cy="0"/>
        </a:xfrm>
      </p:grpSpPr>
      <p:sp>
        <p:nvSpPr>
          <p:cNvPr id="824" name="Google Shape;824;p47"/>
          <p:cNvSpPr txBox="1">
            <a:spLocks noGrp="1"/>
          </p:cNvSpPr>
          <p:nvPr>
            <p:ph type="title"/>
          </p:nvPr>
        </p:nvSpPr>
        <p:spPr>
          <a:xfrm>
            <a:off x="960000" y="720000"/>
            <a:ext cx="10272000" cy="763600"/>
          </a:xfrm>
          <a:prstGeom prst="rect">
            <a:avLst/>
          </a:prstGeom>
        </p:spPr>
        <p:txBody>
          <a:bodyPr spcFirstLastPara="1" wrap="square" lIns="121900" tIns="121900" rIns="121900" bIns="121900" anchor="t" anchorCtr="0">
            <a:noAutofit/>
          </a:bodyPr>
          <a:lstStyle/>
          <a:p>
            <a:r>
              <a:rPr lang="en" dirty="0"/>
              <a:t>References</a:t>
            </a:r>
            <a:endParaRPr dirty="0"/>
          </a:p>
        </p:txBody>
      </p:sp>
      <p:sp>
        <p:nvSpPr>
          <p:cNvPr id="825" name="Google Shape;825;p47"/>
          <p:cNvSpPr txBox="1">
            <a:spLocks noGrp="1"/>
          </p:cNvSpPr>
          <p:nvPr>
            <p:ph type="subTitle" idx="1"/>
          </p:nvPr>
        </p:nvSpPr>
        <p:spPr>
          <a:xfrm>
            <a:off x="960000" y="5453133"/>
            <a:ext cx="2982400" cy="684867"/>
          </a:xfrm>
          <a:prstGeom prst="rect">
            <a:avLst/>
          </a:prstGeom>
        </p:spPr>
        <p:txBody>
          <a:bodyPr spcFirstLastPara="1" wrap="square" lIns="121900" tIns="121900" rIns="121900" bIns="121900" anchor="t" anchorCtr="0">
            <a:noAutofit/>
          </a:bodyPr>
          <a:lstStyle/>
          <a:p>
            <a:pPr marL="0" indent="0">
              <a:spcAft>
                <a:spcPts val="2133"/>
              </a:spcAft>
            </a:pPr>
            <a:r>
              <a:rPr lang="en" sz="1800" b="1" dirty="0"/>
              <a:t>—</a:t>
            </a:r>
            <a:r>
              <a:rPr lang="en-US" sz="1800" b="1" dirty="0"/>
              <a:t>Karaarslan, E., and </a:t>
            </a:r>
            <a:r>
              <a:rPr lang="en-US" sz="1800" b="1" dirty="0" err="1"/>
              <a:t>Adiguzel</a:t>
            </a:r>
            <a:r>
              <a:rPr lang="en-US" sz="1800" b="1" dirty="0"/>
              <a:t>, E. (2018). </a:t>
            </a:r>
            <a:endParaRPr sz="1800" b="1" dirty="0"/>
          </a:p>
        </p:txBody>
      </p:sp>
      <p:sp>
        <p:nvSpPr>
          <p:cNvPr id="826" name="Google Shape;826;p47"/>
          <p:cNvSpPr txBox="1">
            <a:spLocks noGrp="1"/>
          </p:cNvSpPr>
          <p:nvPr>
            <p:ph type="subTitle" idx="2"/>
          </p:nvPr>
        </p:nvSpPr>
        <p:spPr>
          <a:xfrm>
            <a:off x="960000" y="4210333"/>
            <a:ext cx="2982400" cy="1242800"/>
          </a:xfrm>
          <a:prstGeom prst="rect">
            <a:avLst/>
          </a:prstGeom>
        </p:spPr>
        <p:txBody>
          <a:bodyPr spcFirstLastPara="1" wrap="square" lIns="121900" tIns="121900" rIns="121900" bIns="121900" anchor="t" anchorCtr="0">
            <a:noAutofit/>
          </a:bodyPr>
          <a:lstStyle/>
          <a:p>
            <a:r>
              <a:rPr lang="en-US" i="1" dirty="0"/>
              <a:t>Blockchain based DNS and PKI solutions.</a:t>
            </a:r>
            <a:endParaRPr lang="en-US" dirty="0"/>
          </a:p>
        </p:txBody>
      </p:sp>
      <p:sp>
        <p:nvSpPr>
          <p:cNvPr id="827" name="Google Shape;827;p47"/>
          <p:cNvSpPr txBox="1">
            <a:spLocks noGrp="1"/>
          </p:cNvSpPr>
          <p:nvPr>
            <p:ph type="subTitle" idx="3"/>
          </p:nvPr>
        </p:nvSpPr>
        <p:spPr>
          <a:xfrm>
            <a:off x="4604800" y="5453133"/>
            <a:ext cx="2982400" cy="684867"/>
          </a:xfrm>
          <a:prstGeom prst="rect">
            <a:avLst/>
          </a:prstGeom>
        </p:spPr>
        <p:txBody>
          <a:bodyPr spcFirstLastPara="1" wrap="square" lIns="121900" tIns="121900" rIns="121900" bIns="121900" anchor="t" anchorCtr="0">
            <a:noAutofit/>
          </a:bodyPr>
          <a:lstStyle/>
          <a:p>
            <a:pPr marL="0" indent="0">
              <a:spcAft>
                <a:spcPts val="2133"/>
              </a:spcAft>
            </a:pPr>
            <a:r>
              <a:rPr lang="en" sz="1800" b="1" dirty="0"/>
              <a:t>—</a:t>
            </a:r>
            <a:r>
              <a:rPr lang="en-US" sz="1800" b="1" dirty="0"/>
              <a:t>Li, Z., et al. (2021). </a:t>
            </a:r>
            <a:endParaRPr sz="1800" b="1" dirty="0"/>
          </a:p>
        </p:txBody>
      </p:sp>
      <p:sp>
        <p:nvSpPr>
          <p:cNvPr id="828" name="Google Shape;828;p47"/>
          <p:cNvSpPr txBox="1">
            <a:spLocks noGrp="1"/>
          </p:cNvSpPr>
          <p:nvPr>
            <p:ph type="subTitle" idx="4"/>
          </p:nvPr>
        </p:nvSpPr>
        <p:spPr>
          <a:xfrm>
            <a:off x="4604800" y="4210333"/>
            <a:ext cx="2982400" cy="1242800"/>
          </a:xfrm>
          <a:prstGeom prst="rect">
            <a:avLst/>
          </a:prstGeom>
        </p:spPr>
        <p:txBody>
          <a:bodyPr spcFirstLastPara="1" wrap="square" lIns="121900" tIns="121900" rIns="121900" bIns="121900" anchor="t" anchorCtr="0">
            <a:noAutofit/>
          </a:bodyPr>
          <a:lstStyle/>
          <a:p>
            <a:r>
              <a:rPr lang="en-US" i="1" dirty="0"/>
              <a:t>B-DNS: A secure and efficient DNS based on the blockchain technology.</a:t>
            </a:r>
            <a:endParaRPr lang="en-US" dirty="0"/>
          </a:p>
        </p:txBody>
      </p:sp>
      <p:sp>
        <p:nvSpPr>
          <p:cNvPr id="829" name="Google Shape;829;p47"/>
          <p:cNvSpPr txBox="1">
            <a:spLocks noGrp="1"/>
          </p:cNvSpPr>
          <p:nvPr>
            <p:ph type="subTitle" idx="5"/>
          </p:nvPr>
        </p:nvSpPr>
        <p:spPr>
          <a:xfrm>
            <a:off x="8249600" y="5453133"/>
            <a:ext cx="2982400" cy="684867"/>
          </a:xfrm>
          <a:prstGeom prst="rect">
            <a:avLst/>
          </a:prstGeom>
        </p:spPr>
        <p:txBody>
          <a:bodyPr spcFirstLastPara="1" wrap="square" lIns="121900" tIns="121900" rIns="121900" bIns="121900" anchor="t" anchorCtr="0">
            <a:noAutofit/>
          </a:bodyPr>
          <a:lstStyle/>
          <a:p>
            <a:pPr marL="0" indent="0">
              <a:spcAft>
                <a:spcPts val="2133"/>
              </a:spcAft>
            </a:pPr>
            <a:r>
              <a:rPr lang="en" sz="1800" b="1" dirty="0"/>
              <a:t>—</a:t>
            </a:r>
            <a:r>
              <a:rPr lang="en-US" sz="1800" b="1" dirty="0"/>
              <a:t>Liu, J., et al. (2018). </a:t>
            </a:r>
            <a:endParaRPr sz="1800" b="1" dirty="0"/>
          </a:p>
        </p:txBody>
      </p:sp>
      <p:sp>
        <p:nvSpPr>
          <p:cNvPr id="830" name="Google Shape;830;p47"/>
          <p:cNvSpPr txBox="1">
            <a:spLocks noGrp="1"/>
          </p:cNvSpPr>
          <p:nvPr>
            <p:ph type="subTitle" idx="6"/>
          </p:nvPr>
        </p:nvSpPr>
        <p:spPr>
          <a:xfrm>
            <a:off x="8249600" y="4210333"/>
            <a:ext cx="2982400" cy="1242800"/>
          </a:xfrm>
          <a:prstGeom prst="rect">
            <a:avLst/>
          </a:prstGeom>
        </p:spPr>
        <p:txBody>
          <a:bodyPr spcFirstLastPara="1" wrap="square" lIns="121900" tIns="121900" rIns="121900" bIns="121900" anchor="t" anchorCtr="0">
            <a:noAutofit/>
          </a:bodyPr>
          <a:lstStyle/>
          <a:p>
            <a:r>
              <a:rPr lang="en-US" i="1" dirty="0"/>
              <a:t>A data storage method based on blockchain for decentralization DNS.</a:t>
            </a:r>
            <a:endParaRPr lang="en-US" dirty="0"/>
          </a:p>
        </p:txBody>
      </p:sp>
      <p:sp>
        <p:nvSpPr>
          <p:cNvPr id="831" name="Google Shape;831;p47"/>
          <p:cNvSpPr/>
          <p:nvPr/>
        </p:nvSpPr>
        <p:spPr>
          <a:xfrm>
            <a:off x="1793951" y="2413992"/>
            <a:ext cx="1314487" cy="1359080"/>
          </a:xfrm>
          <a:custGeom>
            <a:avLst/>
            <a:gdLst/>
            <a:ahLst/>
            <a:cxnLst/>
            <a:rect l="l" t="t" r="r" b="b"/>
            <a:pathLst>
              <a:path w="201918" h="208768" extrusionOk="0">
                <a:moveTo>
                  <a:pt x="124152" y="63087"/>
                </a:moveTo>
                <a:cubicBezTo>
                  <a:pt x="117823" y="63087"/>
                  <a:pt x="112082" y="64685"/>
                  <a:pt x="108037" y="67588"/>
                </a:cubicBezTo>
                <a:cubicBezTo>
                  <a:pt x="106635" y="68567"/>
                  <a:pt x="106341" y="70492"/>
                  <a:pt x="107320" y="71862"/>
                </a:cubicBezTo>
                <a:cubicBezTo>
                  <a:pt x="107907" y="72710"/>
                  <a:pt x="108853" y="73134"/>
                  <a:pt x="109799" y="73134"/>
                </a:cubicBezTo>
                <a:cubicBezTo>
                  <a:pt x="110419" y="73134"/>
                  <a:pt x="111038" y="72971"/>
                  <a:pt x="111593" y="72579"/>
                </a:cubicBezTo>
                <a:cubicBezTo>
                  <a:pt x="114594" y="70394"/>
                  <a:pt x="119063" y="69219"/>
                  <a:pt x="124152" y="69219"/>
                </a:cubicBezTo>
                <a:cubicBezTo>
                  <a:pt x="128001" y="69219"/>
                  <a:pt x="132143" y="70394"/>
                  <a:pt x="135242" y="72351"/>
                </a:cubicBezTo>
                <a:cubicBezTo>
                  <a:pt x="135755" y="72677"/>
                  <a:pt x="136325" y="72833"/>
                  <a:pt x="136887" y="72833"/>
                </a:cubicBezTo>
                <a:cubicBezTo>
                  <a:pt x="137899" y="72833"/>
                  <a:pt x="138884" y="72328"/>
                  <a:pt x="139450" y="71405"/>
                </a:cubicBezTo>
                <a:cubicBezTo>
                  <a:pt x="140364" y="69970"/>
                  <a:pt x="139939" y="68078"/>
                  <a:pt x="138504" y="67164"/>
                </a:cubicBezTo>
                <a:cubicBezTo>
                  <a:pt x="136580" y="65957"/>
                  <a:pt x="131295" y="63087"/>
                  <a:pt x="124152" y="63087"/>
                </a:cubicBezTo>
                <a:close/>
                <a:moveTo>
                  <a:pt x="81256" y="77211"/>
                </a:moveTo>
                <a:cubicBezTo>
                  <a:pt x="79593" y="77211"/>
                  <a:pt x="78223" y="78581"/>
                  <a:pt x="78223" y="80277"/>
                </a:cubicBezTo>
                <a:lnTo>
                  <a:pt x="78223" y="87128"/>
                </a:lnTo>
                <a:cubicBezTo>
                  <a:pt x="78223" y="88791"/>
                  <a:pt x="79593" y="90161"/>
                  <a:pt x="81256" y="90161"/>
                </a:cubicBezTo>
                <a:cubicBezTo>
                  <a:pt x="82953" y="90161"/>
                  <a:pt x="84323" y="88791"/>
                  <a:pt x="84323" y="87128"/>
                </a:cubicBezTo>
                <a:lnTo>
                  <a:pt x="84323" y="80277"/>
                </a:lnTo>
                <a:cubicBezTo>
                  <a:pt x="84323" y="78581"/>
                  <a:pt x="82953" y="77211"/>
                  <a:pt x="81256" y="77211"/>
                </a:cubicBezTo>
                <a:close/>
                <a:moveTo>
                  <a:pt x="120661" y="77211"/>
                </a:moveTo>
                <a:cubicBezTo>
                  <a:pt x="118965" y="77211"/>
                  <a:pt x="117595" y="78581"/>
                  <a:pt x="117595" y="80277"/>
                </a:cubicBezTo>
                <a:lnTo>
                  <a:pt x="117595" y="87128"/>
                </a:lnTo>
                <a:cubicBezTo>
                  <a:pt x="117595" y="88791"/>
                  <a:pt x="118965" y="90161"/>
                  <a:pt x="120661" y="90161"/>
                </a:cubicBezTo>
                <a:cubicBezTo>
                  <a:pt x="122357" y="90161"/>
                  <a:pt x="123727" y="88791"/>
                  <a:pt x="123727" y="87128"/>
                </a:cubicBezTo>
                <a:lnTo>
                  <a:pt x="123727" y="80277"/>
                </a:lnTo>
                <a:cubicBezTo>
                  <a:pt x="123727" y="78581"/>
                  <a:pt x="122357" y="77211"/>
                  <a:pt x="120661" y="77211"/>
                </a:cubicBezTo>
                <a:close/>
                <a:moveTo>
                  <a:pt x="100959" y="87552"/>
                </a:moveTo>
                <a:cubicBezTo>
                  <a:pt x="101481" y="87552"/>
                  <a:pt x="103144" y="87715"/>
                  <a:pt x="103666" y="89607"/>
                </a:cubicBezTo>
                <a:lnTo>
                  <a:pt x="105363" y="95641"/>
                </a:lnTo>
                <a:cubicBezTo>
                  <a:pt x="105884" y="97566"/>
                  <a:pt x="104808" y="99784"/>
                  <a:pt x="103438" y="100665"/>
                </a:cubicBezTo>
                <a:cubicBezTo>
                  <a:pt x="102704" y="101138"/>
                  <a:pt x="101840" y="101374"/>
                  <a:pt x="100975" y="101374"/>
                </a:cubicBezTo>
                <a:cubicBezTo>
                  <a:pt x="100111" y="101374"/>
                  <a:pt x="99246" y="101138"/>
                  <a:pt x="98512" y="100665"/>
                </a:cubicBezTo>
                <a:cubicBezTo>
                  <a:pt x="97142" y="99784"/>
                  <a:pt x="96033" y="97566"/>
                  <a:pt x="96588" y="95641"/>
                </a:cubicBezTo>
                <a:lnTo>
                  <a:pt x="98251" y="89607"/>
                </a:lnTo>
                <a:cubicBezTo>
                  <a:pt x="98806" y="87715"/>
                  <a:pt x="100470" y="87552"/>
                  <a:pt x="100959" y="87552"/>
                </a:cubicBezTo>
                <a:close/>
                <a:moveTo>
                  <a:pt x="163928" y="66033"/>
                </a:moveTo>
                <a:cubicBezTo>
                  <a:pt x="164509" y="66033"/>
                  <a:pt x="165094" y="66172"/>
                  <a:pt x="165644" y="66447"/>
                </a:cubicBezTo>
                <a:cubicBezTo>
                  <a:pt x="168938" y="68110"/>
                  <a:pt x="172461" y="73851"/>
                  <a:pt x="172461" y="84910"/>
                </a:cubicBezTo>
                <a:cubicBezTo>
                  <a:pt x="172461" y="95968"/>
                  <a:pt x="168938" y="101709"/>
                  <a:pt x="165644" y="103372"/>
                </a:cubicBezTo>
                <a:cubicBezTo>
                  <a:pt x="165101" y="103659"/>
                  <a:pt x="164523" y="103799"/>
                  <a:pt x="163948" y="103799"/>
                </a:cubicBezTo>
                <a:cubicBezTo>
                  <a:pt x="163281" y="103799"/>
                  <a:pt x="162619" y="103610"/>
                  <a:pt x="162023" y="103242"/>
                </a:cubicBezTo>
                <a:cubicBezTo>
                  <a:pt x="160881" y="102557"/>
                  <a:pt x="160229" y="101383"/>
                  <a:pt x="160229" y="100078"/>
                </a:cubicBezTo>
                <a:lnTo>
                  <a:pt x="160229" y="96261"/>
                </a:lnTo>
                <a:lnTo>
                  <a:pt x="160229" y="69741"/>
                </a:lnTo>
                <a:cubicBezTo>
                  <a:pt x="160229" y="68436"/>
                  <a:pt x="160881" y="67295"/>
                  <a:pt x="162023" y="66577"/>
                </a:cubicBezTo>
                <a:cubicBezTo>
                  <a:pt x="162613" y="66213"/>
                  <a:pt x="163268" y="66033"/>
                  <a:pt x="163928" y="66033"/>
                </a:cubicBezTo>
                <a:close/>
                <a:moveTo>
                  <a:pt x="100959" y="81452"/>
                </a:moveTo>
                <a:cubicBezTo>
                  <a:pt x="96914" y="81452"/>
                  <a:pt x="93456" y="84061"/>
                  <a:pt x="92380" y="87976"/>
                </a:cubicBezTo>
                <a:lnTo>
                  <a:pt x="90684" y="93978"/>
                </a:lnTo>
                <a:cubicBezTo>
                  <a:pt x="89509" y="98284"/>
                  <a:pt x="91434" y="103372"/>
                  <a:pt x="95185" y="105819"/>
                </a:cubicBezTo>
                <a:cubicBezTo>
                  <a:pt x="96914" y="106928"/>
                  <a:pt x="98904" y="107515"/>
                  <a:pt x="100959" y="107515"/>
                </a:cubicBezTo>
                <a:cubicBezTo>
                  <a:pt x="103014" y="107515"/>
                  <a:pt x="105036" y="106928"/>
                  <a:pt x="106765" y="105819"/>
                </a:cubicBezTo>
                <a:cubicBezTo>
                  <a:pt x="110516" y="103372"/>
                  <a:pt x="112441" y="98284"/>
                  <a:pt x="111234" y="93978"/>
                </a:cubicBezTo>
                <a:lnTo>
                  <a:pt x="109570" y="87976"/>
                </a:lnTo>
                <a:cubicBezTo>
                  <a:pt x="108461" y="84061"/>
                  <a:pt x="105036" y="81452"/>
                  <a:pt x="100959" y="81452"/>
                </a:cubicBezTo>
                <a:close/>
                <a:moveTo>
                  <a:pt x="158826" y="108461"/>
                </a:moveTo>
                <a:cubicBezTo>
                  <a:pt x="160412" y="109413"/>
                  <a:pt x="162191" y="109914"/>
                  <a:pt x="163971" y="109914"/>
                </a:cubicBezTo>
                <a:cubicBezTo>
                  <a:pt x="164388" y="109914"/>
                  <a:pt x="164805" y="109887"/>
                  <a:pt x="165220" y="109831"/>
                </a:cubicBezTo>
                <a:lnTo>
                  <a:pt x="165220" y="109831"/>
                </a:lnTo>
                <a:cubicBezTo>
                  <a:pt x="163100" y="118247"/>
                  <a:pt x="159055" y="124216"/>
                  <a:pt x="150084" y="127576"/>
                </a:cubicBezTo>
                <a:cubicBezTo>
                  <a:pt x="154260" y="121639"/>
                  <a:pt x="157195" y="115213"/>
                  <a:pt x="158826" y="108461"/>
                </a:cubicBezTo>
                <a:close/>
                <a:moveTo>
                  <a:pt x="117921" y="119519"/>
                </a:moveTo>
                <a:cubicBezTo>
                  <a:pt x="117986" y="119519"/>
                  <a:pt x="118117" y="119519"/>
                  <a:pt x="118215" y="119682"/>
                </a:cubicBezTo>
                <a:cubicBezTo>
                  <a:pt x="118313" y="119845"/>
                  <a:pt x="118247" y="119976"/>
                  <a:pt x="118215" y="120041"/>
                </a:cubicBezTo>
                <a:cubicBezTo>
                  <a:pt x="116029" y="124477"/>
                  <a:pt x="110321" y="129240"/>
                  <a:pt x="100959" y="129240"/>
                </a:cubicBezTo>
                <a:cubicBezTo>
                  <a:pt x="91597" y="129240"/>
                  <a:pt x="85921" y="124477"/>
                  <a:pt x="83736" y="120041"/>
                </a:cubicBezTo>
                <a:cubicBezTo>
                  <a:pt x="83703" y="119976"/>
                  <a:pt x="83638" y="119845"/>
                  <a:pt x="83736" y="119682"/>
                </a:cubicBezTo>
                <a:cubicBezTo>
                  <a:pt x="83833" y="119519"/>
                  <a:pt x="83964" y="119519"/>
                  <a:pt x="83997" y="119519"/>
                </a:cubicBezTo>
                <a:close/>
                <a:moveTo>
                  <a:pt x="83997" y="113419"/>
                </a:moveTo>
                <a:cubicBezTo>
                  <a:pt x="81778" y="113419"/>
                  <a:pt x="79723" y="114528"/>
                  <a:pt x="78549" y="116453"/>
                </a:cubicBezTo>
                <a:cubicBezTo>
                  <a:pt x="77342" y="118345"/>
                  <a:pt x="77244" y="120726"/>
                  <a:pt x="78255" y="122749"/>
                </a:cubicBezTo>
                <a:cubicBezTo>
                  <a:pt x="82072" y="130512"/>
                  <a:pt x="90781" y="135340"/>
                  <a:pt x="100959" y="135340"/>
                </a:cubicBezTo>
                <a:cubicBezTo>
                  <a:pt x="111136" y="135340"/>
                  <a:pt x="119846" y="130512"/>
                  <a:pt x="123695" y="122749"/>
                </a:cubicBezTo>
                <a:cubicBezTo>
                  <a:pt x="124706" y="120726"/>
                  <a:pt x="124576" y="118345"/>
                  <a:pt x="123401" y="116453"/>
                </a:cubicBezTo>
                <a:cubicBezTo>
                  <a:pt x="122227" y="114528"/>
                  <a:pt x="120172" y="113419"/>
                  <a:pt x="117921" y="113419"/>
                </a:cubicBezTo>
                <a:close/>
                <a:moveTo>
                  <a:pt x="101513" y="21757"/>
                </a:moveTo>
                <a:cubicBezTo>
                  <a:pt x="105395" y="21757"/>
                  <a:pt x="109407" y="23193"/>
                  <a:pt x="112506" y="25672"/>
                </a:cubicBezTo>
                <a:cubicBezTo>
                  <a:pt x="115148" y="27792"/>
                  <a:pt x="116779" y="30434"/>
                  <a:pt x="116779" y="32522"/>
                </a:cubicBezTo>
                <a:cubicBezTo>
                  <a:pt x="116779" y="34218"/>
                  <a:pt x="118149" y="35588"/>
                  <a:pt x="119813" y="35588"/>
                </a:cubicBezTo>
                <a:cubicBezTo>
                  <a:pt x="132143" y="35588"/>
                  <a:pt x="135144" y="44037"/>
                  <a:pt x="139385" y="59009"/>
                </a:cubicBezTo>
                <a:cubicBezTo>
                  <a:pt x="142255" y="69056"/>
                  <a:pt x="145485" y="80441"/>
                  <a:pt x="154129" y="88498"/>
                </a:cubicBezTo>
                <a:lnTo>
                  <a:pt x="154129" y="96261"/>
                </a:lnTo>
                <a:cubicBezTo>
                  <a:pt x="154129" y="111071"/>
                  <a:pt x="147540" y="122194"/>
                  <a:pt x="140364" y="129892"/>
                </a:cubicBezTo>
                <a:cubicBezTo>
                  <a:pt x="136645" y="130382"/>
                  <a:pt x="132372" y="130643"/>
                  <a:pt x="127446" y="130643"/>
                </a:cubicBezTo>
                <a:cubicBezTo>
                  <a:pt x="125782" y="130643"/>
                  <a:pt x="124412" y="132013"/>
                  <a:pt x="124412" y="133709"/>
                </a:cubicBezTo>
                <a:cubicBezTo>
                  <a:pt x="124412" y="135405"/>
                  <a:pt x="125782" y="136775"/>
                  <a:pt x="127446" y="136775"/>
                </a:cubicBezTo>
                <a:cubicBezTo>
                  <a:pt x="129371" y="136775"/>
                  <a:pt x="131197" y="136742"/>
                  <a:pt x="132959" y="136645"/>
                </a:cubicBezTo>
                <a:lnTo>
                  <a:pt x="132959" y="136645"/>
                </a:lnTo>
                <a:cubicBezTo>
                  <a:pt x="121542" y="145582"/>
                  <a:pt x="108788" y="149595"/>
                  <a:pt x="100959" y="149595"/>
                </a:cubicBezTo>
                <a:cubicBezTo>
                  <a:pt x="93391" y="149595"/>
                  <a:pt x="83279" y="146104"/>
                  <a:pt x="74406" y="140461"/>
                </a:cubicBezTo>
                <a:cubicBezTo>
                  <a:pt x="72319" y="135209"/>
                  <a:pt x="71438" y="129370"/>
                  <a:pt x="71438" y="121672"/>
                </a:cubicBezTo>
                <a:lnTo>
                  <a:pt x="71438" y="70198"/>
                </a:lnTo>
                <a:cubicBezTo>
                  <a:pt x="73493" y="69546"/>
                  <a:pt x="75678" y="69219"/>
                  <a:pt x="77766" y="69219"/>
                </a:cubicBezTo>
                <a:cubicBezTo>
                  <a:pt x="82855" y="69219"/>
                  <a:pt x="87324" y="70394"/>
                  <a:pt x="90357" y="72579"/>
                </a:cubicBezTo>
                <a:cubicBezTo>
                  <a:pt x="90892" y="72961"/>
                  <a:pt x="91511" y="73144"/>
                  <a:pt x="92125" y="73144"/>
                </a:cubicBezTo>
                <a:cubicBezTo>
                  <a:pt x="93085" y="73144"/>
                  <a:pt x="94034" y="72697"/>
                  <a:pt x="94631" y="71862"/>
                </a:cubicBezTo>
                <a:cubicBezTo>
                  <a:pt x="95609" y="70492"/>
                  <a:pt x="95283" y="68567"/>
                  <a:pt x="93913" y="67588"/>
                </a:cubicBezTo>
                <a:cubicBezTo>
                  <a:pt x="89868" y="64685"/>
                  <a:pt x="84127" y="63087"/>
                  <a:pt x="77766" y="63087"/>
                </a:cubicBezTo>
                <a:cubicBezTo>
                  <a:pt x="75450" y="63087"/>
                  <a:pt x="73330" y="63413"/>
                  <a:pt x="71438" y="63837"/>
                </a:cubicBezTo>
                <a:lnTo>
                  <a:pt x="71438" y="62989"/>
                </a:lnTo>
                <a:cubicBezTo>
                  <a:pt x="71438" y="52355"/>
                  <a:pt x="73787" y="42732"/>
                  <a:pt x="78027" y="35588"/>
                </a:cubicBezTo>
                <a:lnTo>
                  <a:pt x="107581" y="35588"/>
                </a:lnTo>
                <a:cubicBezTo>
                  <a:pt x="109277" y="35588"/>
                  <a:pt x="110647" y="34218"/>
                  <a:pt x="110647" y="32522"/>
                </a:cubicBezTo>
                <a:cubicBezTo>
                  <a:pt x="110647" y="30826"/>
                  <a:pt x="109277" y="29456"/>
                  <a:pt x="107581" y="29456"/>
                </a:cubicBezTo>
                <a:lnTo>
                  <a:pt x="82724" y="29456"/>
                </a:lnTo>
                <a:cubicBezTo>
                  <a:pt x="87748" y="24400"/>
                  <a:pt x="94174" y="21757"/>
                  <a:pt x="101513" y="21757"/>
                </a:cubicBezTo>
                <a:close/>
                <a:moveTo>
                  <a:pt x="98512" y="0"/>
                </a:moveTo>
                <a:cubicBezTo>
                  <a:pt x="80376" y="0"/>
                  <a:pt x="64001" y="6981"/>
                  <a:pt x="52421" y="19637"/>
                </a:cubicBezTo>
                <a:cubicBezTo>
                  <a:pt x="42472" y="30532"/>
                  <a:pt x="36502" y="45146"/>
                  <a:pt x="35850" y="60151"/>
                </a:cubicBezTo>
                <a:cubicBezTo>
                  <a:pt x="35067" y="60347"/>
                  <a:pt x="34284" y="60608"/>
                  <a:pt x="33534" y="60999"/>
                </a:cubicBezTo>
                <a:cubicBezTo>
                  <a:pt x="27173" y="64229"/>
                  <a:pt x="23356" y="73166"/>
                  <a:pt x="23356" y="84910"/>
                </a:cubicBezTo>
                <a:cubicBezTo>
                  <a:pt x="23356" y="86606"/>
                  <a:pt x="24726" y="87976"/>
                  <a:pt x="26423" y="87976"/>
                </a:cubicBezTo>
                <a:cubicBezTo>
                  <a:pt x="28086" y="87976"/>
                  <a:pt x="29456" y="86606"/>
                  <a:pt x="29456" y="84910"/>
                </a:cubicBezTo>
                <a:cubicBezTo>
                  <a:pt x="29456" y="73851"/>
                  <a:pt x="33012" y="68110"/>
                  <a:pt x="36306" y="66447"/>
                </a:cubicBezTo>
                <a:cubicBezTo>
                  <a:pt x="36856" y="66172"/>
                  <a:pt x="37441" y="66033"/>
                  <a:pt x="38022" y="66033"/>
                </a:cubicBezTo>
                <a:cubicBezTo>
                  <a:pt x="38682" y="66033"/>
                  <a:pt x="39337" y="66213"/>
                  <a:pt x="39927" y="66577"/>
                </a:cubicBezTo>
                <a:cubicBezTo>
                  <a:pt x="41036" y="67295"/>
                  <a:pt x="41689" y="68436"/>
                  <a:pt x="41689" y="69741"/>
                </a:cubicBezTo>
                <a:lnTo>
                  <a:pt x="41689" y="100078"/>
                </a:lnTo>
                <a:cubicBezTo>
                  <a:pt x="41689" y="101383"/>
                  <a:pt x="41036" y="102557"/>
                  <a:pt x="39927" y="103242"/>
                </a:cubicBezTo>
                <a:cubicBezTo>
                  <a:pt x="39331" y="103610"/>
                  <a:pt x="38669" y="103799"/>
                  <a:pt x="38002" y="103799"/>
                </a:cubicBezTo>
                <a:cubicBezTo>
                  <a:pt x="37428" y="103799"/>
                  <a:pt x="36850" y="103659"/>
                  <a:pt x="36306" y="103372"/>
                </a:cubicBezTo>
                <a:cubicBezTo>
                  <a:pt x="34121" y="102263"/>
                  <a:pt x="32262" y="99686"/>
                  <a:pt x="31055" y="96098"/>
                </a:cubicBezTo>
                <a:cubicBezTo>
                  <a:pt x="30615" y="94805"/>
                  <a:pt x="29437" y="94004"/>
                  <a:pt x="28171" y="94004"/>
                </a:cubicBezTo>
                <a:cubicBezTo>
                  <a:pt x="27841" y="94004"/>
                  <a:pt x="27504" y="94059"/>
                  <a:pt x="27173" y="94174"/>
                </a:cubicBezTo>
                <a:cubicBezTo>
                  <a:pt x="25574" y="94695"/>
                  <a:pt x="24726" y="96424"/>
                  <a:pt x="25248" y="98023"/>
                </a:cubicBezTo>
                <a:cubicBezTo>
                  <a:pt x="26423" y="101513"/>
                  <a:pt x="27956" y="103992"/>
                  <a:pt x="29521" y="105721"/>
                </a:cubicBezTo>
                <a:cubicBezTo>
                  <a:pt x="29456" y="112017"/>
                  <a:pt x="28608" y="116844"/>
                  <a:pt x="21725" y="123173"/>
                </a:cubicBezTo>
                <a:cubicBezTo>
                  <a:pt x="12918" y="131295"/>
                  <a:pt x="10667" y="142614"/>
                  <a:pt x="15691" y="153476"/>
                </a:cubicBezTo>
                <a:cubicBezTo>
                  <a:pt x="19605" y="161925"/>
                  <a:pt x="17909" y="170406"/>
                  <a:pt x="11059" y="176702"/>
                </a:cubicBezTo>
                <a:cubicBezTo>
                  <a:pt x="2251" y="184824"/>
                  <a:pt x="1" y="196143"/>
                  <a:pt x="5024" y="207006"/>
                </a:cubicBezTo>
                <a:cubicBezTo>
                  <a:pt x="5546" y="208115"/>
                  <a:pt x="6655" y="208767"/>
                  <a:pt x="7797" y="208767"/>
                </a:cubicBezTo>
                <a:cubicBezTo>
                  <a:pt x="8221" y="208767"/>
                  <a:pt x="8677" y="208669"/>
                  <a:pt x="9069" y="208474"/>
                </a:cubicBezTo>
                <a:cubicBezTo>
                  <a:pt x="10602" y="207789"/>
                  <a:pt x="11287" y="205962"/>
                  <a:pt x="10569" y="204429"/>
                </a:cubicBezTo>
                <a:cubicBezTo>
                  <a:pt x="6688" y="195980"/>
                  <a:pt x="8351" y="187499"/>
                  <a:pt x="15201" y="181203"/>
                </a:cubicBezTo>
                <a:cubicBezTo>
                  <a:pt x="24009" y="173081"/>
                  <a:pt x="26260" y="161762"/>
                  <a:pt x="21236" y="150899"/>
                </a:cubicBezTo>
                <a:cubicBezTo>
                  <a:pt x="17354" y="142451"/>
                  <a:pt x="19018" y="134002"/>
                  <a:pt x="25868" y="127674"/>
                </a:cubicBezTo>
                <a:cubicBezTo>
                  <a:pt x="32947" y="121150"/>
                  <a:pt x="34936" y="115442"/>
                  <a:pt x="35458" y="109570"/>
                </a:cubicBezTo>
                <a:cubicBezTo>
                  <a:pt x="36300" y="109794"/>
                  <a:pt x="37158" y="109906"/>
                  <a:pt x="38015" y="109906"/>
                </a:cubicBezTo>
                <a:cubicBezTo>
                  <a:pt x="39783" y="109906"/>
                  <a:pt x="41542" y="109428"/>
                  <a:pt x="43124" y="108461"/>
                </a:cubicBezTo>
                <a:cubicBezTo>
                  <a:pt x="46060" y="106634"/>
                  <a:pt x="47821" y="103503"/>
                  <a:pt x="47821" y="100078"/>
                </a:cubicBezTo>
                <a:lnTo>
                  <a:pt x="47821" y="69741"/>
                </a:lnTo>
                <a:cubicBezTo>
                  <a:pt x="47821" y="66316"/>
                  <a:pt x="46060" y="63185"/>
                  <a:pt x="43124" y="61391"/>
                </a:cubicBezTo>
                <a:cubicBezTo>
                  <a:pt x="42733" y="61130"/>
                  <a:pt x="42341" y="60934"/>
                  <a:pt x="41950" y="60771"/>
                </a:cubicBezTo>
                <a:cubicBezTo>
                  <a:pt x="42472" y="47070"/>
                  <a:pt x="47854" y="33696"/>
                  <a:pt x="56922" y="23780"/>
                </a:cubicBezTo>
                <a:cubicBezTo>
                  <a:pt x="64294" y="15723"/>
                  <a:pt x="77505" y="6133"/>
                  <a:pt x="98512" y="6133"/>
                </a:cubicBezTo>
                <a:cubicBezTo>
                  <a:pt x="109407" y="6133"/>
                  <a:pt x="118476" y="10601"/>
                  <a:pt x="125424" y="19409"/>
                </a:cubicBezTo>
                <a:cubicBezTo>
                  <a:pt x="125913" y="20029"/>
                  <a:pt x="126565" y="20420"/>
                  <a:pt x="127316" y="20551"/>
                </a:cubicBezTo>
                <a:cubicBezTo>
                  <a:pt x="133024" y="21496"/>
                  <a:pt x="138080" y="23225"/>
                  <a:pt x="142321" y="25672"/>
                </a:cubicBezTo>
                <a:cubicBezTo>
                  <a:pt x="142797" y="25953"/>
                  <a:pt x="143324" y="26087"/>
                  <a:pt x="143846" y="26087"/>
                </a:cubicBezTo>
                <a:cubicBezTo>
                  <a:pt x="144897" y="26087"/>
                  <a:pt x="145929" y="25544"/>
                  <a:pt x="146496" y="24563"/>
                </a:cubicBezTo>
                <a:cubicBezTo>
                  <a:pt x="147344" y="23095"/>
                  <a:pt x="146822" y="21236"/>
                  <a:pt x="145354" y="20387"/>
                </a:cubicBezTo>
                <a:cubicBezTo>
                  <a:pt x="140788" y="17745"/>
                  <a:pt x="135471" y="15821"/>
                  <a:pt x="129501" y="14712"/>
                </a:cubicBezTo>
                <a:cubicBezTo>
                  <a:pt x="121509" y="5089"/>
                  <a:pt x="110810" y="0"/>
                  <a:pt x="98512" y="0"/>
                </a:cubicBezTo>
                <a:close/>
                <a:moveTo>
                  <a:pt x="48371" y="148072"/>
                </a:moveTo>
                <a:cubicBezTo>
                  <a:pt x="47751" y="148072"/>
                  <a:pt x="47125" y="148260"/>
                  <a:pt x="46582" y="148649"/>
                </a:cubicBezTo>
                <a:cubicBezTo>
                  <a:pt x="45212" y="149660"/>
                  <a:pt x="44918" y="151585"/>
                  <a:pt x="45897" y="152922"/>
                </a:cubicBezTo>
                <a:cubicBezTo>
                  <a:pt x="51377" y="160457"/>
                  <a:pt x="51377" y="169101"/>
                  <a:pt x="45897" y="176637"/>
                </a:cubicBezTo>
                <a:cubicBezTo>
                  <a:pt x="38851" y="186292"/>
                  <a:pt x="38851" y="197839"/>
                  <a:pt x="45897" y="207495"/>
                </a:cubicBezTo>
                <a:cubicBezTo>
                  <a:pt x="46516" y="208343"/>
                  <a:pt x="47430" y="208767"/>
                  <a:pt x="48376" y="208767"/>
                </a:cubicBezTo>
                <a:cubicBezTo>
                  <a:pt x="48996" y="208767"/>
                  <a:pt x="49648" y="208571"/>
                  <a:pt x="50170" y="208180"/>
                </a:cubicBezTo>
                <a:cubicBezTo>
                  <a:pt x="51540" y="207201"/>
                  <a:pt x="51833" y="205277"/>
                  <a:pt x="50855" y="203907"/>
                </a:cubicBezTo>
                <a:cubicBezTo>
                  <a:pt x="45375" y="196372"/>
                  <a:pt x="45375" y="187760"/>
                  <a:pt x="50855" y="180225"/>
                </a:cubicBezTo>
                <a:cubicBezTo>
                  <a:pt x="57901" y="170537"/>
                  <a:pt x="57901" y="159022"/>
                  <a:pt x="50855" y="149334"/>
                </a:cubicBezTo>
                <a:cubicBezTo>
                  <a:pt x="50245" y="148507"/>
                  <a:pt x="49314" y="148072"/>
                  <a:pt x="48371" y="148072"/>
                </a:cubicBezTo>
                <a:close/>
                <a:moveTo>
                  <a:pt x="101513" y="15658"/>
                </a:moveTo>
                <a:cubicBezTo>
                  <a:pt x="79886" y="15658"/>
                  <a:pt x="65338" y="34675"/>
                  <a:pt x="65338" y="62989"/>
                </a:cubicBezTo>
                <a:lnTo>
                  <a:pt x="65338" y="66088"/>
                </a:lnTo>
                <a:cubicBezTo>
                  <a:pt x="64523" y="66512"/>
                  <a:pt x="63870" y="66903"/>
                  <a:pt x="63413" y="67164"/>
                </a:cubicBezTo>
                <a:cubicBezTo>
                  <a:pt x="62011" y="68078"/>
                  <a:pt x="61587" y="69970"/>
                  <a:pt x="62467" y="71405"/>
                </a:cubicBezTo>
                <a:cubicBezTo>
                  <a:pt x="63068" y="72305"/>
                  <a:pt x="64055" y="72819"/>
                  <a:pt x="65073" y="72819"/>
                </a:cubicBezTo>
                <a:cubicBezTo>
                  <a:pt x="65161" y="72819"/>
                  <a:pt x="65250" y="72815"/>
                  <a:pt x="65338" y="72808"/>
                </a:cubicBezTo>
                <a:lnTo>
                  <a:pt x="65338" y="121672"/>
                </a:lnTo>
                <a:cubicBezTo>
                  <a:pt x="65338" y="135177"/>
                  <a:pt x="67882" y="143919"/>
                  <a:pt x="74439" y="152922"/>
                </a:cubicBezTo>
                <a:cubicBezTo>
                  <a:pt x="79919" y="160457"/>
                  <a:pt x="79919" y="169101"/>
                  <a:pt x="74439" y="176637"/>
                </a:cubicBezTo>
                <a:cubicBezTo>
                  <a:pt x="67393" y="186292"/>
                  <a:pt x="67393" y="197839"/>
                  <a:pt x="74439" y="207495"/>
                </a:cubicBezTo>
                <a:cubicBezTo>
                  <a:pt x="75059" y="208343"/>
                  <a:pt x="75972" y="208767"/>
                  <a:pt x="76918" y="208767"/>
                </a:cubicBezTo>
                <a:cubicBezTo>
                  <a:pt x="77538" y="208767"/>
                  <a:pt x="78190" y="208571"/>
                  <a:pt x="78712" y="208180"/>
                </a:cubicBezTo>
                <a:cubicBezTo>
                  <a:pt x="80082" y="207169"/>
                  <a:pt x="80376" y="205277"/>
                  <a:pt x="79397" y="203907"/>
                </a:cubicBezTo>
                <a:cubicBezTo>
                  <a:pt x="73917" y="196372"/>
                  <a:pt x="73917" y="187760"/>
                  <a:pt x="79397" y="180225"/>
                </a:cubicBezTo>
                <a:cubicBezTo>
                  <a:pt x="80832" y="178235"/>
                  <a:pt x="81974" y="176147"/>
                  <a:pt x="82855" y="174060"/>
                </a:cubicBezTo>
                <a:lnTo>
                  <a:pt x="94859" y="174060"/>
                </a:lnTo>
                <a:cubicBezTo>
                  <a:pt x="96555" y="174060"/>
                  <a:pt x="97925" y="172690"/>
                  <a:pt x="97925" y="170993"/>
                </a:cubicBezTo>
                <a:cubicBezTo>
                  <a:pt x="97925" y="169297"/>
                  <a:pt x="96555" y="167927"/>
                  <a:pt x="94859" y="167927"/>
                </a:cubicBezTo>
                <a:lnTo>
                  <a:pt x="84453" y="167927"/>
                </a:lnTo>
                <a:cubicBezTo>
                  <a:pt x="85236" y="162055"/>
                  <a:pt x="83833" y="156021"/>
                  <a:pt x="80245" y="150573"/>
                </a:cubicBezTo>
                <a:lnTo>
                  <a:pt x="80245" y="150573"/>
                </a:lnTo>
                <a:cubicBezTo>
                  <a:pt x="87487" y="153835"/>
                  <a:pt x="94794" y="155695"/>
                  <a:pt x="100959" y="155695"/>
                </a:cubicBezTo>
                <a:cubicBezTo>
                  <a:pt x="107222" y="155695"/>
                  <a:pt x="114496" y="153835"/>
                  <a:pt x="121705" y="150573"/>
                </a:cubicBezTo>
                <a:lnTo>
                  <a:pt x="121705" y="150573"/>
                </a:lnTo>
                <a:cubicBezTo>
                  <a:pt x="118117" y="156021"/>
                  <a:pt x="116714" y="162055"/>
                  <a:pt x="117464" y="167927"/>
                </a:cubicBezTo>
                <a:lnTo>
                  <a:pt x="107091" y="167927"/>
                </a:lnTo>
                <a:cubicBezTo>
                  <a:pt x="105395" y="167927"/>
                  <a:pt x="104025" y="169297"/>
                  <a:pt x="104025" y="170993"/>
                </a:cubicBezTo>
                <a:cubicBezTo>
                  <a:pt x="104025" y="172690"/>
                  <a:pt x="105395" y="174060"/>
                  <a:pt x="107091" y="174060"/>
                </a:cubicBezTo>
                <a:lnTo>
                  <a:pt x="119095" y="174060"/>
                </a:lnTo>
                <a:cubicBezTo>
                  <a:pt x="119944" y="176147"/>
                  <a:pt x="121085" y="178235"/>
                  <a:pt x="122553" y="180225"/>
                </a:cubicBezTo>
                <a:cubicBezTo>
                  <a:pt x="128033" y="187760"/>
                  <a:pt x="128033" y="196372"/>
                  <a:pt x="122553" y="203907"/>
                </a:cubicBezTo>
                <a:cubicBezTo>
                  <a:pt x="121542" y="205277"/>
                  <a:pt x="121868" y="207169"/>
                  <a:pt x="123206" y="208180"/>
                </a:cubicBezTo>
                <a:cubicBezTo>
                  <a:pt x="123749" y="208568"/>
                  <a:pt x="124380" y="208756"/>
                  <a:pt x="125004" y="208756"/>
                </a:cubicBezTo>
                <a:cubicBezTo>
                  <a:pt x="125954" y="208756"/>
                  <a:pt x="126888" y="208321"/>
                  <a:pt x="127479" y="207495"/>
                </a:cubicBezTo>
                <a:cubicBezTo>
                  <a:pt x="134525" y="197839"/>
                  <a:pt x="134525" y="186292"/>
                  <a:pt x="127479" y="176637"/>
                </a:cubicBezTo>
                <a:cubicBezTo>
                  <a:pt x="122031" y="169101"/>
                  <a:pt x="122031" y="160457"/>
                  <a:pt x="127479" y="152922"/>
                </a:cubicBezTo>
                <a:cubicBezTo>
                  <a:pt x="129566" y="150117"/>
                  <a:pt x="131197" y="147344"/>
                  <a:pt x="132470" y="144539"/>
                </a:cubicBezTo>
                <a:cubicBezTo>
                  <a:pt x="134459" y="143234"/>
                  <a:pt x="136384" y="141799"/>
                  <a:pt x="138211" y="140265"/>
                </a:cubicBezTo>
                <a:cubicBezTo>
                  <a:pt x="140037" y="138765"/>
                  <a:pt x="141734" y="137232"/>
                  <a:pt x="143332" y="135601"/>
                </a:cubicBezTo>
                <a:cubicBezTo>
                  <a:pt x="150476" y="134394"/>
                  <a:pt x="155988" y="132241"/>
                  <a:pt x="160262" y="129012"/>
                </a:cubicBezTo>
                <a:cubicBezTo>
                  <a:pt x="163915" y="126271"/>
                  <a:pt x="166720" y="122781"/>
                  <a:pt x="168743" y="118247"/>
                </a:cubicBezTo>
                <a:cubicBezTo>
                  <a:pt x="170211" y="121248"/>
                  <a:pt x="172494" y="124380"/>
                  <a:pt x="176082" y="127674"/>
                </a:cubicBezTo>
                <a:cubicBezTo>
                  <a:pt x="182900" y="134002"/>
                  <a:pt x="184596" y="142451"/>
                  <a:pt x="180714" y="150899"/>
                </a:cubicBezTo>
                <a:cubicBezTo>
                  <a:pt x="177583" y="157684"/>
                  <a:pt x="177224" y="164632"/>
                  <a:pt x="179703" y="171059"/>
                </a:cubicBezTo>
                <a:cubicBezTo>
                  <a:pt x="180158" y="172272"/>
                  <a:pt x="181338" y="173015"/>
                  <a:pt x="182574" y="173015"/>
                </a:cubicBezTo>
                <a:cubicBezTo>
                  <a:pt x="182933" y="173015"/>
                  <a:pt x="183297" y="172952"/>
                  <a:pt x="183650" y="172820"/>
                </a:cubicBezTo>
                <a:cubicBezTo>
                  <a:pt x="185216" y="172200"/>
                  <a:pt x="185999" y="170439"/>
                  <a:pt x="185411" y="168840"/>
                </a:cubicBezTo>
                <a:cubicBezTo>
                  <a:pt x="183552" y="164013"/>
                  <a:pt x="183846" y="158696"/>
                  <a:pt x="186260" y="153476"/>
                </a:cubicBezTo>
                <a:cubicBezTo>
                  <a:pt x="191250" y="142614"/>
                  <a:pt x="189000" y="131295"/>
                  <a:pt x="180225" y="123173"/>
                </a:cubicBezTo>
                <a:cubicBezTo>
                  <a:pt x="173342" y="116844"/>
                  <a:pt x="172494" y="112017"/>
                  <a:pt x="172396" y="105688"/>
                </a:cubicBezTo>
                <a:cubicBezTo>
                  <a:pt x="176343" y="101285"/>
                  <a:pt x="178594" y="93945"/>
                  <a:pt x="178594" y="84910"/>
                </a:cubicBezTo>
                <a:cubicBezTo>
                  <a:pt x="178594" y="73166"/>
                  <a:pt x="174777" y="64229"/>
                  <a:pt x="168384" y="60999"/>
                </a:cubicBezTo>
                <a:cubicBezTo>
                  <a:pt x="167666" y="60608"/>
                  <a:pt x="166883" y="60347"/>
                  <a:pt x="166101" y="60151"/>
                </a:cubicBezTo>
                <a:cubicBezTo>
                  <a:pt x="165676" y="47560"/>
                  <a:pt x="162349" y="37285"/>
                  <a:pt x="156184" y="29586"/>
                </a:cubicBezTo>
                <a:cubicBezTo>
                  <a:pt x="155569" y="28841"/>
                  <a:pt x="154677" y="28447"/>
                  <a:pt x="153782" y="28447"/>
                </a:cubicBezTo>
                <a:cubicBezTo>
                  <a:pt x="153111" y="28447"/>
                  <a:pt x="152438" y="28668"/>
                  <a:pt x="151878" y="29130"/>
                </a:cubicBezTo>
                <a:cubicBezTo>
                  <a:pt x="150574" y="30173"/>
                  <a:pt x="150345" y="32098"/>
                  <a:pt x="151389" y="33435"/>
                </a:cubicBezTo>
                <a:cubicBezTo>
                  <a:pt x="156804" y="40122"/>
                  <a:pt x="159674" y="49321"/>
                  <a:pt x="160001" y="60738"/>
                </a:cubicBezTo>
                <a:cubicBezTo>
                  <a:pt x="159609" y="60934"/>
                  <a:pt x="159185" y="61130"/>
                  <a:pt x="158826" y="61391"/>
                </a:cubicBezTo>
                <a:cubicBezTo>
                  <a:pt x="155891" y="63185"/>
                  <a:pt x="154129" y="66316"/>
                  <a:pt x="154129" y="69741"/>
                </a:cubicBezTo>
                <a:lnTo>
                  <a:pt x="154129" y="79201"/>
                </a:lnTo>
                <a:cubicBezTo>
                  <a:pt x="149693" y="72840"/>
                  <a:pt x="147442" y="64979"/>
                  <a:pt x="145289" y="57313"/>
                </a:cubicBezTo>
                <a:cubicBezTo>
                  <a:pt x="141603" y="44330"/>
                  <a:pt x="137787" y="30956"/>
                  <a:pt x="122455" y="29586"/>
                </a:cubicBezTo>
                <a:cubicBezTo>
                  <a:pt x="121607" y="26520"/>
                  <a:pt x="119454" y="23421"/>
                  <a:pt x="116323" y="20909"/>
                </a:cubicBezTo>
                <a:cubicBezTo>
                  <a:pt x="112115" y="17517"/>
                  <a:pt x="106863" y="15658"/>
                  <a:pt x="101513" y="15658"/>
                </a:cubicBezTo>
                <a:close/>
                <a:moveTo>
                  <a:pt x="188799" y="175888"/>
                </a:moveTo>
                <a:cubicBezTo>
                  <a:pt x="187973" y="175888"/>
                  <a:pt x="187151" y="176215"/>
                  <a:pt x="186553" y="176865"/>
                </a:cubicBezTo>
                <a:cubicBezTo>
                  <a:pt x="185411" y="178104"/>
                  <a:pt x="185477" y="180062"/>
                  <a:pt x="186749" y="181203"/>
                </a:cubicBezTo>
                <a:cubicBezTo>
                  <a:pt x="193566" y="187499"/>
                  <a:pt x="195263" y="195980"/>
                  <a:pt x="191348" y="204429"/>
                </a:cubicBezTo>
                <a:cubicBezTo>
                  <a:pt x="190663" y="205962"/>
                  <a:pt x="191316" y="207789"/>
                  <a:pt x="192849" y="208474"/>
                </a:cubicBezTo>
                <a:cubicBezTo>
                  <a:pt x="193273" y="208669"/>
                  <a:pt x="193697" y="208767"/>
                  <a:pt x="194154" y="208767"/>
                </a:cubicBezTo>
                <a:cubicBezTo>
                  <a:pt x="195295" y="208767"/>
                  <a:pt x="196404" y="208115"/>
                  <a:pt x="196926" y="207006"/>
                </a:cubicBezTo>
                <a:cubicBezTo>
                  <a:pt x="201917" y="196143"/>
                  <a:pt x="199666" y="184824"/>
                  <a:pt x="190892" y="176702"/>
                </a:cubicBezTo>
                <a:cubicBezTo>
                  <a:pt x="190302" y="176158"/>
                  <a:pt x="189549" y="175888"/>
                  <a:pt x="188799" y="175888"/>
                </a:cubicBezTo>
                <a:close/>
              </a:path>
            </a:pathLst>
          </a:custGeom>
          <a:solidFill>
            <a:srgbClr val="775EF5"/>
          </a:solidFill>
          <a:ln>
            <a:noFill/>
          </a:ln>
          <a:effectLst>
            <a:outerShdw blurRad="28575"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832" name="Google Shape;832;p47"/>
          <p:cNvSpPr/>
          <p:nvPr/>
        </p:nvSpPr>
        <p:spPr>
          <a:xfrm>
            <a:off x="9101079" y="2413992"/>
            <a:ext cx="1279443" cy="1359080"/>
          </a:xfrm>
          <a:custGeom>
            <a:avLst/>
            <a:gdLst/>
            <a:ahLst/>
            <a:cxnLst/>
            <a:rect l="l" t="t" r="r" b="b"/>
            <a:pathLst>
              <a:path w="196535" h="208768" extrusionOk="0">
                <a:moveTo>
                  <a:pt x="78581" y="81484"/>
                </a:moveTo>
                <a:cubicBezTo>
                  <a:pt x="76885" y="81484"/>
                  <a:pt x="75515" y="82854"/>
                  <a:pt x="75515" y="84551"/>
                </a:cubicBezTo>
                <a:lnTo>
                  <a:pt x="75515" y="91401"/>
                </a:lnTo>
                <a:cubicBezTo>
                  <a:pt x="75515" y="93064"/>
                  <a:pt x="76885" y="94435"/>
                  <a:pt x="78581" y="94435"/>
                </a:cubicBezTo>
                <a:cubicBezTo>
                  <a:pt x="80278" y="94435"/>
                  <a:pt x="81648" y="93064"/>
                  <a:pt x="81648" y="91401"/>
                </a:cubicBezTo>
                <a:lnTo>
                  <a:pt x="81648" y="84551"/>
                </a:lnTo>
                <a:cubicBezTo>
                  <a:pt x="81648" y="82854"/>
                  <a:pt x="80278" y="81484"/>
                  <a:pt x="78581" y="81484"/>
                </a:cubicBezTo>
                <a:close/>
                <a:moveTo>
                  <a:pt x="117953" y="81484"/>
                </a:moveTo>
                <a:cubicBezTo>
                  <a:pt x="116290" y="81484"/>
                  <a:pt x="114920" y="82854"/>
                  <a:pt x="114920" y="84551"/>
                </a:cubicBezTo>
                <a:lnTo>
                  <a:pt x="114920" y="91401"/>
                </a:lnTo>
                <a:cubicBezTo>
                  <a:pt x="114920" y="93064"/>
                  <a:pt x="116290" y="94435"/>
                  <a:pt x="117953" y="94435"/>
                </a:cubicBezTo>
                <a:cubicBezTo>
                  <a:pt x="119650" y="94435"/>
                  <a:pt x="121020" y="93064"/>
                  <a:pt x="121020" y="91401"/>
                </a:cubicBezTo>
                <a:lnTo>
                  <a:pt x="121020" y="84551"/>
                </a:lnTo>
                <a:cubicBezTo>
                  <a:pt x="121020" y="82854"/>
                  <a:pt x="119650" y="81484"/>
                  <a:pt x="117953" y="81484"/>
                </a:cubicBezTo>
                <a:close/>
                <a:moveTo>
                  <a:pt x="41643" y="66033"/>
                </a:moveTo>
                <a:cubicBezTo>
                  <a:pt x="42303" y="66033"/>
                  <a:pt x="42958" y="66213"/>
                  <a:pt x="43548" y="66577"/>
                </a:cubicBezTo>
                <a:cubicBezTo>
                  <a:pt x="44657" y="67295"/>
                  <a:pt x="45309" y="68436"/>
                  <a:pt x="45309" y="69741"/>
                </a:cubicBezTo>
                <a:lnTo>
                  <a:pt x="45309" y="100078"/>
                </a:lnTo>
                <a:cubicBezTo>
                  <a:pt x="45309" y="101383"/>
                  <a:pt x="44657" y="102557"/>
                  <a:pt x="43548" y="103242"/>
                </a:cubicBezTo>
                <a:cubicBezTo>
                  <a:pt x="42952" y="103610"/>
                  <a:pt x="42290" y="103799"/>
                  <a:pt x="41623" y="103799"/>
                </a:cubicBezTo>
                <a:cubicBezTo>
                  <a:pt x="41048" y="103799"/>
                  <a:pt x="40470" y="103659"/>
                  <a:pt x="39927" y="103372"/>
                </a:cubicBezTo>
                <a:cubicBezTo>
                  <a:pt x="36632" y="101709"/>
                  <a:pt x="33077" y="95968"/>
                  <a:pt x="33077" y="84910"/>
                </a:cubicBezTo>
                <a:cubicBezTo>
                  <a:pt x="33077" y="73851"/>
                  <a:pt x="36632" y="68110"/>
                  <a:pt x="39927" y="66447"/>
                </a:cubicBezTo>
                <a:cubicBezTo>
                  <a:pt x="40477" y="66172"/>
                  <a:pt x="41062" y="66033"/>
                  <a:pt x="41643" y="66033"/>
                </a:cubicBezTo>
                <a:close/>
                <a:moveTo>
                  <a:pt x="154904" y="66033"/>
                </a:moveTo>
                <a:cubicBezTo>
                  <a:pt x="155480" y="66033"/>
                  <a:pt x="156058" y="66172"/>
                  <a:pt x="156608" y="66447"/>
                </a:cubicBezTo>
                <a:cubicBezTo>
                  <a:pt x="159935" y="68110"/>
                  <a:pt x="163458" y="73851"/>
                  <a:pt x="163458" y="84910"/>
                </a:cubicBezTo>
                <a:cubicBezTo>
                  <a:pt x="163458" y="95968"/>
                  <a:pt x="159935" y="101709"/>
                  <a:pt x="156608" y="103372"/>
                </a:cubicBezTo>
                <a:cubicBezTo>
                  <a:pt x="156065" y="103659"/>
                  <a:pt x="155494" y="103799"/>
                  <a:pt x="154924" y="103799"/>
                </a:cubicBezTo>
                <a:cubicBezTo>
                  <a:pt x="154261" y="103799"/>
                  <a:pt x="153601" y="103610"/>
                  <a:pt x="152987" y="103242"/>
                </a:cubicBezTo>
                <a:cubicBezTo>
                  <a:pt x="151878" y="102557"/>
                  <a:pt x="151258" y="101415"/>
                  <a:pt x="151226" y="100143"/>
                </a:cubicBezTo>
                <a:lnTo>
                  <a:pt x="151226" y="69709"/>
                </a:lnTo>
                <a:cubicBezTo>
                  <a:pt x="151258" y="68404"/>
                  <a:pt x="151878" y="67262"/>
                  <a:pt x="152987" y="66577"/>
                </a:cubicBezTo>
                <a:cubicBezTo>
                  <a:pt x="153595" y="66213"/>
                  <a:pt x="154248" y="66033"/>
                  <a:pt x="154904" y="66033"/>
                </a:cubicBezTo>
                <a:close/>
                <a:moveTo>
                  <a:pt x="98284" y="98936"/>
                </a:moveTo>
                <a:cubicBezTo>
                  <a:pt x="101154" y="98936"/>
                  <a:pt x="105395" y="100241"/>
                  <a:pt x="107907" y="103992"/>
                </a:cubicBezTo>
                <a:cubicBezTo>
                  <a:pt x="108950" y="105525"/>
                  <a:pt x="109146" y="106895"/>
                  <a:pt x="108396" y="107743"/>
                </a:cubicBezTo>
                <a:cubicBezTo>
                  <a:pt x="108008" y="108196"/>
                  <a:pt x="107323" y="108548"/>
                  <a:pt x="106507" y="108548"/>
                </a:cubicBezTo>
                <a:cubicBezTo>
                  <a:pt x="106087" y="108548"/>
                  <a:pt x="105632" y="108455"/>
                  <a:pt x="105167" y="108233"/>
                </a:cubicBezTo>
                <a:cubicBezTo>
                  <a:pt x="104766" y="108049"/>
                  <a:pt x="104331" y="107959"/>
                  <a:pt x="103897" y="107959"/>
                </a:cubicBezTo>
                <a:cubicBezTo>
                  <a:pt x="103483" y="107959"/>
                  <a:pt x="103070" y="108041"/>
                  <a:pt x="102687" y="108200"/>
                </a:cubicBezTo>
                <a:cubicBezTo>
                  <a:pt x="101268" y="108804"/>
                  <a:pt x="99776" y="109105"/>
                  <a:pt x="98280" y="109105"/>
                </a:cubicBezTo>
                <a:cubicBezTo>
                  <a:pt x="96783" y="109105"/>
                  <a:pt x="95283" y="108804"/>
                  <a:pt x="93848" y="108200"/>
                </a:cubicBezTo>
                <a:cubicBezTo>
                  <a:pt x="93489" y="108037"/>
                  <a:pt x="93065" y="107972"/>
                  <a:pt x="92673" y="107972"/>
                </a:cubicBezTo>
                <a:cubicBezTo>
                  <a:pt x="92249" y="107972"/>
                  <a:pt x="91792" y="108070"/>
                  <a:pt x="91401" y="108233"/>
                </a:cubicBezTo>
                <a:cubicBezTo>
                  <a:pt x="90924" y="108455"/>
                  <a:pt x="90462" y="108548"/>
                  <a:pt x="90037" y="108548"/>
                </a:cubicBezTo>
                <a:cubicBezTo>
                  <a:pt x="89212" y="108548"/>
                  <a:pt x="88527" y="108196"/>
                  <a:pt x="88139" y="107743"/>
                </a:cubicBezTo>
                <a:cubicBezTo>
                  <a:pt x="87421" y="106895"/>
                  <a:pt x="87585" y="105525"/>
                  <a:pt x="88628" y="103992"/>
                </a:cubicBezTo>
                <a:cubicBezTo>
                  <a:pt x="91140" y="100241"/>
                  <a:pt x="95381" y="98936"/>
                  <a:pt x="98284" y="98936"/>
                </a:cubicBezTo>
                <a:close/>
                <a:moveTo>
                  <a:pt x="98284" y="92804"/>
                </a:moveTo>
                <a:cubicBezTo>
                  <a:pt x="93684" y="92804"/>
                  <a:pt x="87389" y="94859"/>
                  <a:pt x="83540" y="100567"/>
                </a:cubicBezTo>
                <a:cubicBezTo>
                  <a:pt x="80441" y="105199"/>
                  <a:pt x="81485" y="109342"/>
                  <a:pt x="83474" y="111723"/>
                </a:cubicBezTo>
                <a:cubicBezTo>
                  <a:pt x="85125" y="113640"/>
                  <a:pt x="87551" y="114673"/>
                  <a:pt x="90056" y="114673"/>
                </a:cubicBezTo>
                <a:cubicBezTo>
                  <a:pt x="90918" y="114673"/>
                  <a:pt x="91789" y="114551"/>
                  <a:pt x="92641" y="114300"/>
                </a:cubicBezTo>
                <a:cubicBezTo>
                  <a:pt x="94500" y="114920"/>
                  <a:pt x="96392" y="115213"/>
                  <a:pt x="98284" y="115213"/>
                </a:cubicBezTo>
                <a:cubicBezTo>
                  <a:pt x="100176" y="115213"/>
                  <a:pt x="102068" y="114920"/>
                  <a:pt x="103894" y="114300"/>
                </a:cubicBezTo>
                <a:cubicBezTo>
                  <a:pt x="104755" y="114551"/>
                  <a:pt x="105632" y="114673"/>
                  <a:pt x="106498" y="114673"/>
                </a:cubicBezTo>
                <a:cubicBezTo>
                  <a:pt x="109014" y="114673"/>
                  <a:pt x="111435" y="113640"/>
                  <a:pt x="113061" y="111723"/>
                </a:cubicBezTo>
                <a:cubicBezTo>
                  <a:pt x="115083" y="109342"/>
                  <a:pt x="116094" y="105199"/>
                  <a:pt x="112995" y="100567"/>
                </a:cubicBezTo>
                <a:cubicBezTo>
                  <a:pt x="109146" y="94859"/>
                  <a:pt x="102883" y="92804"/>
                  <a:pt x="98284" y="92804"/>
                </a:cubicBezTo>
                <a:close/>
                <a:moveTo>
                  <a:pt x="151226" y="109179"/>
                </a:moveTo>
                <a:cubicBezTo>
                  <a:pt x="152400" y="109673"/>
                  <a:pt x="153652" y="109920"/>
                  <a:pt x="154909" y="109920"/>
                </a:cubicBezTo>
                <a:cubicBezTo>
                  <a:pt x="155642" y="109920"/>
                  <a:pt x="156376" y="109836"/>
                  <a:pt x="157097" y="109668"/>
                </a:cubicBezTo>
                <a:lnTo>
                  <a:pt x="157097" y="109668"/>
                </a:lnTo>
                <a:cubicBezTo>
                  <a:pt x="156543" y="114659"/>
                  <a:pt x="154879" y="118704"/>
                  <a:pt x="151226" y="121705"/>
                </a:cubicBezTo>
                <a:lnTo>
                  <a:pt x="151226" y="109179"/>
                </a:lnTo>
                <a:close/>
                <a:moveTo>
                  <a:pt x="104384" y="18365"/>
                </a:moveTo>
                <a:cubicBezTo>
                  <a:pt x="113909" y="18365"/>
                  <a:pt x="124053" y="23062"/>
                  <a:pt x="131523" y="30924"/>
                </a:cubicBezTo>
                <a:cubicBezTo>
                  <a:pt x="137721" y="37448"/>
                  <a:pt x="145126" y="49191"/>
                  <a:pt x="145126" y="68078"/>
                </a:cubicBezTo>
                <a:lnTo>
                  <a:pt x="145126" y="69676"/>
                </a:lnTo>
                <a:lnTo>
                  <a:pt x="145126" y="69741"/>
                </a:lnTo>
                <a:lnTo>
                  <a:pt x="145126" y="100078"/>
                </a:lnTo>
                <a:lnTo>
                  <a:pt x="145126" y="100176"/>
                </a:lnTo>
                <a:lnTo>
                  <a:pt x="145126" y="125097"/>
                </a:lnTo>
                <a:cubicBezTo>
                  <a:pt x="143332" y="125750"/>
                  <a:pt x="141309" y="126337"/>
                  <a:pt x="138993" y="126761"/>
                </a:cubicBezTo>
                <a:lnTo>
                  <a:pt x="138993" y="68078"/>
                </a:lnTo>
                <a:cubicBezTo>
                  <a:pt x="138993" y="56889"/>
                  <a:pt x="135894" y="46581"/>
                  <a:pt x="130284" y="39046"/>
                </a:cubicBezTo>
                <a:cubicBezTo>
                  <a:pt x="123695" y="30206"/>
                  <a:pt x="113746" y="25248"/>
                  <a:pt x="101317" y="24563"/>
                </a:cubicBezTo>
                <a:lnTo>
                  <a:pt x="101317" y="21399"/>
                </a:lnTo>
                <a:cubicBezTo>
                  <a:pt x="101317" y="20029"/>
                  <a:pt x="103209" y="18365"/>
                  <a:pt x="104384" y="18365"/>
                </a:cubicBezTo>
                <a:close/>
                <a:moveTo>
                  <a:pt x="78722" y="116591"/>
                </a:moveTo>
                <a:cubicBezTo>
                  <a:pt x="78268" y="116591"/>
                  <a:pt x="77808" y="116693"/>
                  <a:pt x="77375" y="116910"/>
                </a:cubicBezTo>
                <a:cubicBezTo>
                  <a:pt x="75841" y="117660"/>
                  <a:pt x="75222" y="119487"/>
                  <a:pt x="75972" y="120987"/>
                </a:cubicBezTo>
                <a:cubicBezTo>
                  <a:pt x="78027" y="125130"/>
                  <a:pt x="84062" y="127609"/>
                  <a:pt x="88694" y="127609"/>
                </a:cubicBezTo>
                <a:lnTo>
                  <a:pt x="107841" y="127609"/>
                </a:lnTo>
                <a:cubicBezTo>
                  <a:pt x="112506" y="127609"/>
                  <a:pt x="118508" y="125130"/>
                  <a:pt x="120563" y="120987"/>
                </a:cubicBezTo>
                <a:cubicBezTo>
                  <a:pt x="121313" y="119487"/>
                  <a:pt x="120694" y="117660"/>
                  <a:pt x="119193" y="116910"/>
                </a:cubicBezTo>
                <a:cubicBezTo>
                  <a:pt x="118750" y="116693"/>
                  <a:pt x="118283" y="116591"/>
                  <a:pt x="117825" y="116591"/>
                </a:cubicBezTo>
                <a:cubicBezTo>
                  <a:pt x="116695" y="116591"/>
                  <a:pt x="115617" y="117212"/>
                  <a:pt x="115083" y="118280"/>
                </a:cubicBezTo>
                <a:cubicBezTo>
                  <a:pt x="114528" y="119421"/>
                  <a:pt x="111560" y="121509"/>
                  <a:pt x="107841" y="121509"/>
                </a:cubicBezTo>
                <a:lnTo>
                  <a:pt x="88694" y="121509"/>
                </a:lnTo>
                <a:cubicBezTo>
                  <a:pt x="84975" y="121509"/>
                  <a:pt x="82007" y="119421"/>
                  <a:pt x="81452" y="118280"/>
                </a:cubicBezTo>
                <a:cubicBezTo>
                  <a:pt x="80918" y="117212"/>
                  <a:pt x="79840" y="116591"/>
                  <a:pt x="78722" y="116591"/>
                </a:cubicBezTo>
                <a:close/>
                <a:moveTo>
                  <a:pt x="86211" y="132486"/>
                </a:moveTo>
                <a:cubicBezTo>
                  <a:pt x="85242" y="132486"/>
                  <a:pt x="84286" y="132941"/>
                  <a:pt x="83703" y="133807"/>
                </a:cubicBezTo>
                <a:cubicBezTo>
                  <a:pt x="82724" y="135177"/>
                  <a:pt x="83083" y="137101"/>
                  <a:pt x="84453" y="138047"/>
                </a:cubicBezTo>
                <a:cubicBezTo>
                  <a:pt x="87552" y="140200"/>
                  <a:pt x="92902" y="141277"/>
                  <a:pt x="98284" y="141277"/>
                </a:cubicBezTo>
                <a:cubicBezTo>
                  <a:pt x="103633" y="141277"/>
                  <a:pt x="108983" y="140200"/>
                  <a:pt x="112082" y="138047"/>
                </a:cubicBezTo>
                <a:cubicBezTo>
                  <a:pt x="113452" y="137101"/>
                  <a:pt x="113811" y="135177"/>
                  <a:pt x="112865" y="133807"/>
                </a:cubicBezTo>
                <a:cubicBezTo>
                  <a:pt x="112261" y="132941"/>
                  <a:pt x="111310" y="132486"/>
                  <a:pt x="110340" y="132486"/>
                </a:cubicBezTo>
                <a:cubicBezTo>
                  <a:pt x="109738" y="132486"/>
                  <a:pt x="109129" y="132661"/>
                  <a:pt x="108592" y="133024"/>
                </a:cubicBezTo>
                <a:cubicBezTo>
                  <a:pt x="106569" y="134426"/>
                  <a:pt x="102418" y="135128"/>
                  <a:pt x="98267" y="135128"/>
                </a:cubicBezTo>
                <a:cubicBezTo>
                  <a:pt x="94117" y="135128"/>
                  <a:pt x="89966" y="134426"/>
                  <a:pt x="87943" y="133024"/>
                </a:cubicBezTo>
                <a:cubicBezTo>
                  <a:pt x="87418" y="132661"/>
                  <a:pt x="86812" y="132486"/>
                  <a:pt x="86211" y="132486"/>
                </a:cubicBezTo>
                <a:close/>
                <a:moveTo>
                  <a:pt x="98284" y="30597"/>
                </a:moveTo>
                <a:cubicBezTo>
                  <a:pt x="110255" y="30597"/>
                  <a:pt x="119389" y="34675"/>
                  <a:pt x="125391" y="42699"/>
                </a:cubicBezTo>
                <a:cubicBezTo>
                  <a:pt x="130023" y="48897"/>
                  <a:pt x="132632" y="57411"/>
                  <a:pt x="132861" y="66773"/>
                </a:cubicBezTo>
                <a:cubicBezTo>
                  <a:pt x="130186" y="65762"/>
                  <a:pt x="126630" y="64848"/>
                  <a:pt x="122422" y="64848"/>
                </a:cubicBezTo>
                <a:cubicBezTo>
                  <a:pt x="116159" y="64848"/>
                  <a:pt x="109603" y="66740"/>
                  <a:pt x="105330" y="69807"/>
                </a:cubicBezTo>
                <a:cubicBezTo>
                  <a:pt x="103960" y="70785"/>
                  <a:pt x="103633" y="72677"/>
                  <a:pt x="104612" y="74080"/>
                </a:cubicBezTo>
                <a:cubicBezTo>
                  <a:pt x="105202" y="74906"/>
                  <a:pt x="106137" y="75341"/>
                  <a:pt x="107087" y="75341"/>
                </a:cubicBezTo>
                <a:cubicBezTo>
                  <a:pt x="107711" y="75341"/>
                  <a:pt x="108342" y="75153"/>
                  <a:pt x="108885" y="74765"/>
                </a:cubicBezTo>
                <a:cubicBezTo>
                  <a:pt x="112115" y="72449"/>
                  <a:pt x="117432" y="70948"/>
                  <a:pt x="122422" y="70948"/>
                </a:cubicBezTo>
                <a:cubicBezTo>
                  <a:pt x="125978" y="70948"/>
                  <a:pt x="129794" y="71894"/>
                  <a:pt x="132893" y="73460"/>
                </a:cubicBezTo>
                <a:lnTo>
                  <a:pt x="132893" y="126141"/>
                </a:lnTo>
                <a:cubicBezTo>
                  <a:pt x="132469" y="126696"/>
                  <a:pt x="132045" y="127217"/>
                  <a:pt x="131621" y="127772"/>
                </a:cubicBezTo>
                <a:cubicBezTo>
                  <a:pt x="128490" y="128033"/>
                  <a:pt x="125032" y="128163"/>
                  <a:pt x="121150" y="128163"/>
                </a:cubicBezTo>
                <a:cubicBezTo>
                  <a:pt x="119454" y="128163"/>
                  <a:pt x="118084" y="129533"/>
                  <a:pt x="118084" y="131230"/>
                </a:cubicBezTo>
                <a:cubicBezTo>
                  <a:pt x="118084" y="132893"/>
                  <a:pt x="119454" y="134263"/>
                  <a:pt x="121150" y="134263"/>
                </a:cubicBezTo>
                <a:cubicBezTo>
                  <a:pt x="122781" y="134263"/>
                  <a:pt x="124380" y="134263"/>
                  <a:pt x="125880" y="134198"/>
                </a:cubicBezTo>
                <a:lnTo>
                  <a:pt x="125880" y="134198"/>
                </a:lnTo>
                <a:cubicBezTo>
                  <a:pt x="124314" y="135862"/>
                  <a:pt x="122716" y="137460"/>
                  <a:pt x="121248" y="138895"/>
                </a:cubicBezTo>
                <a:cubicBezTo>
                  <a:pt x="111560" y="148355"/>
                  <a:pt x="103894" y="149595"/>
                  <a:pt x="98284" y="149595"/>
                </a:cubicBezTo>
                <a:cubicBezTo>
                  <a:pt x="92608" y="149595"/>
                  <a:pt x="84844" y="148355"/>
                  <a:pt x="75156" y="138895"/>
                </a:cubicBezTo>
                <a:cubicBezTo>
                  <a:pt x="70035" y="133872"/>
                  <a:pt x="66545" y="130055"/>
                  <a:pt x="63674" y="126304"/>
                </a:cubicBezTo>
                <a:lnTo>
                  <a:pt x="63674" y="73460"/>
                </a:lnTo>
                <a:cubicBezTo>
                  <a:pt x="66740" y="71862"/>
                  <a:pt x="70557" y="70948"/>
                  <a:pt x="74113" y="70948"/>
                </a:cubicBezTo>
                <a:cubicBezTo>
                  <a:pt x="79103" y="70948"/>
                  <a:pt x="84420" y="72449"/>
                  <a:pt x="87650" y="74765"/>
                </a:cubicBezTo>
                <a:cubicBezTo>
                  <a:pt x="88193" y="75153"/>
                  <a:pt x="88824" y="75341"/>
                  <a:pt x="89448" y="75341"/>
                </a:cubicBezTo>
                <a:cubicBezTo>
                  <a:pt x="90398" y="75341"/>
                  <a:pt x="91333" y="74906"/>
                  <a:pt x="91923" y="74080"/>
                </a:cubicBezTo>
                <a:cubicBezTo>
                  <a:pt x="92902" y="72677"/>
                  <a:pt x="92608" y="70785"/>
                  <a:pt x="91205" y="69807"/>
                </a:cubicBezTo>
                <a:cubicBezTo>
                  <a:pt x="86965" y="66740"/>
                  <a:pt x="80408" y="64848"/>
                  <a:pt x="74113" y="64848"/>
                </a:cubicBezTo>
                <a:cubicBezTo>
                  <a:pt x="69937" y="64848"/>
                  <a:pt x="66349" y="65762"/>
                  <a:pt x="63674" y="66773"/>
                </a:cubicBezTo>
                <a:cubicBezTo>
                  <a:pt x="63903" y="57411"/>
                  <a:pt x="66545" y="48897"/>
                  <a:pt x="71144" y="42699"/>
                </a:cubicBezTo>
                <a:cubicBezTo>
                  <a:pt x="77146" y="34675"/>
                  <a:pt x="86280" y="30597"/>
                  <a:pt x="98284" y="30597"/>
                </a:cubicBezTo>
                <a:close/>
                <a:moveTo>
                  <a:pt x="48376" y="146039"/>
                </a:moveTo>
                <a:cubicBezTo>
                  <a:pt x="46679" y="146039"/>
                  <a:pt x="45309" y="147409"/>
                  <a:pt x="45309" y="149105"/>
                </a:cubicBezTo>
                <a:lnTo>
                  <a:pt x="45309" y="205701"/>
                </a:lnTo>
                <a:cubicBezTo>
                  <a:pt x="45309" y="207397"/>
                  <a:pt x="46679" y="208767"/>
                  <a:pt x="48376" y="208767"/>
                </a:cubicBezTo>
                <a:cubicBezTo>
                  <a:pt x="50072" y="208767"/>
                  <a:pt x="51442" y="207397"/>
                  <a:pt x="51442" y="205701"/>
                </a:cubicBezTo>
                <a:lnTo>
                  <a:pt x="51442" y="149105"/>
                </a:lnTo>
                <a:cubicBezTo>
                  <a:pt x="51442" y="147409"/>
                  <a:pt x="50072" y="146039"/>
                  <a:pt x="48376" y="146039"/>
                </a:cubicBezTo>
                <a:close/>
                <a:moveTo>
                  <a:pt x="148159" y="185346"/>
                </a:moveTo>
                <a:cubicBezTo>
                  <a:pt x="146496" y="185346"/>
                  <a:pt x="145126" y="186716"/>
                  <a:pt x="145126" y="188380"/>
                </a:cubicBezTo>
                <a:lnTo>
                  <a:pt x="145126" y="205701"/>
                </a:lnTo>
                <a:cubicBezTo>
                  <a:pt x="145126" y="207397"/>
                  <a:pt x="146496" y="208767"/>
                  <a:pt x="148159" y="208767"/>
                </a:cubicBezTo>
                <a:cubicBezTo>
                  <a:pt x="149856" y="208767"/>
                  <a:pt x="151226" y="207397"/>
                  <a:pt x="151226" y="205701"/>
                </a:cubicBezTo>
                <a:lnTo>
                  <a:pt x="151226" y="188380"/>
                </a:lnTo>
                <a:cubicBezTo>
                  <a:pt x="151226" y="186716"/>
                  <a:pt x="149856" y="185346"/>
                  <a:pt x="148159" y="185346"/>
                </a:cubicBezTo>
                <a:close/>
                <a:moveTo>
                  <a:pt x="92151" y="0"/>
                </a:moveTo>
                <a:cubicBezTo>
                  <a:pt x="76265" y="0"/>
                  <a:pt x="61260" y="7339"/>
                  <a:pt x="49876" y="20648"/>
                </a:cubicBezTo>
                <a:cubicBezTo>
                  <a:pt x="39503" y="32816"/>
                  <a:pt x="33403" y="48636"/>
                  <a:pt x="33110" y="64196"/>
                </a:cubicBezTo>
                <a:cubicBezTo>
                  <a:pt x="29195" y="68600"/>
                  <a:pt x="26977" y="75939"/>
                  <a:pt x="26977" y="84910"/>
                </a:cubicBezTo>
                <a:cubicBezTo>
                  <a:pt x="26977" y="93880"/>
                  <a:pt x="29195" y="101219"/>
                  <a:pt x="33077" y="105623"/>
                </a:cubicBezTo>
                <a:lnTo>
                  <a:pt x="33077" y="163556"/>
                </a:lnTo>
                <a:cubicBezTo>
                  <a:pt x="27303" y="165578"/>
                  <a:pt x="23552" y="167242"/>
                  <a:pt x="21399" y="168775"/>
                </a:cubicBezTo>
                <a:cubicBezTo>
                  <a:pt x="8775" y="177583"/>
                  <a:pt x="0" y="195328"/>
                  <a:pt x="0" y="205701"/>
                </a:cubicBezTo>
                <a:cubicBezTo>
                  <a:pt x="0" y="207397"/>
                  <a:pt x="1371" y="208767"/>
                  <a:pt x="3067" y="208767"/>
                </a:cubicBezTo>
                <a:cubicBezTo>
                  <a:pt x="4763" y="208767"/>
                  <a:pt x="6133" y="207397"/>
                  <a:pt x="6133" y="205701"/>
                </a:cubicBezTo>
                <a:cubicBezTo>
                  <a:pt x="6133" y="198035"/>
                  <a:pt x="13440" y="181791"/>
                  <a:pt x="24889" y="173766"/>
                </a:cubicBezTo>
                <a:cubicBezTo>
                  <a:pt x="26325" y="172755"/>
                  <a:pt x="29065" y="171515"/>
                  <a:pt x="33077" y="170047"/>
                </a:cubicBezTo>
                <a:lnTo>
                  <a:pt x="33077" y="205701"/>
                </a:lnTo>
                <a:cubicBezTo>
                  <a:pt x="33077" y="207397"/>
                  <a:pt x="34447" y="208767"/>
                  <a:pt x="36143" y="208767"/>
                </a:cubicBezTo>
                <a:cubicBezTo>
                  <a:pt x="37839" y="208767"/>
                  <a:pt x="39209" y="207397"/>
                  <a:pt x="39209" y="205701"/>
                </a:cubicBezTo>
                <a:lnTo>
                  <a:pt x="39209" y="109603"/>
                </a:lnTo>
                <a:cubicBezTo>
                  <a:pt x="39994" y="109805"/>
                  <a:pt x="40794" y="109905"/>
                  <a:pt x="41593" y="109905"/>
                </a:cubicBezTo>
                <a:cubicBezTo>
                  <a:pt x="42853" y="109905"/>
                  <a:pt x="44112" y="109658"/>
                  <a:pt x="45309" y="109179"/>
                </a:cubicBezTo>
                <a:lnTo>
                  <a:pt x="45309" y="136873"/>
                </a:lnTo>
                <a:cubicBezTo>
                  <a:pt x="45309" y="138569"/>
                  <a:pt x="46679" y="139939"/>
                  <a:pt x="48376" y="139939"/>
                </a:cubicBezTo>
                <a:cubicBezTo>
                  <a:pt x="50072" y="139939"/>
                  <a:pt x="51442" y="138569"/>
                  <a:pt x="51442" y="136873"/>
                </a:cubicBezTo>
                <a:lnTo>
                  <a:pt x="51442" y="68078"/>
                </a:lnTo>
                <a:cubicBezTo>
                  <a:pt x="51442" y="54345"/>
                  <a:pt x="55454" y="42275"/>
                  <a:pt x="63022" y="33142"/>
                </a:cubicBezTo>
                <a:cubicBezTo>
                  <a:pt x="64131" y="31837"/>
                  <a:pt x="63935" y="29912"/>
                  <a:pt x="62630" y="28836"/>
                </a:cubicBezTo>
                <a:cubicBezTo>
                  <a:pt x="62054" y="28360"/>
                  <a:pt x="61356" y="28127"/>
                  <a:pt x="60664" y="28127"/>
                </a:cubicBezTo>
                <a:cubicBezTo>
                  <a:pt x="59790" y="28127"/>
                  <a:pt x="58925" y="28499"/>
                  <a:pt x="58325" y="29227"/>
                </a:cubicBezTo>
                <a:cubicBezTo>
                  <a:pt x="51213" y="37806"/>
                  <a:pt x="46875" y="48636"/>
                  <a:pt x="45668" y="60803"/>
                </a:cubicBezTo>
                <a:cubicBezTo>
                  <a:pt x="44384" y="60204"/>
                  <a:pt x="43002" y="59914"/>
                  <a:pt x="41614" y="59914"/>
                </a:cubicBezTo>
                <a:cubicBezTo>
                  <a:pt x="40886" y="59914"/>
                  <a:pt x="40156" y="59994"/>
                  <a:pt x="39438" y="60151"/>
                </a:cubicBezTo>
                <a:cubicBezTo>
                  <a:pt x="40612" y="47364"/>
                  <a:pt x="45962" y="34642"/>
                  <a:pt x="54541" y="24595"/>
                </a:cubicBezTo>
                <a:cubicBezTo>
                  <a:pt x="64718" y="12689"/>
                  <a:pt x="78092" y="6133"/>
                  <a:pt x="92151" y="6133"/>
                </a:cubicBezTo>
                <a:cubicBezTo>
                  <a:pt x="93326" y="6133"/>
                  <a:pt x="95218" y="7796"/>
                  <a:pt x="95218" y="9166"/>
                </a:cubicBezTo>
                <a:lnTo>
                  <a:pt x="95218" y="12885"/>
                </a:lnTo>
                <a:cubicBezTo>
                  <a:pt x="94239" y="12461"/>
                  <a:pt x="93195" y="12232"/>
                  <a:pt x="92151" y="12232"/>
                </a:cubicBezTo>
                <a:cubicBezTo>
                  <a:pt x="83931" y="12232"/>
                  <a:pt x="75287" y="15136"/>
                  <a:pt x="67850" y="20387"/>
                </a:cubicBezTo>
                <a:cubicBezTo>
                  <a:pt x="66480" y="21366"/>
                  <a:pt x="66153" y="23291"/>
                  <a:pt x="67132" y="24661"/>
                </a:cubicBezTo>
                <a:cubicBezTo>
                  <a:pt x="67729" y="25496"/>
                  <a:pt x="68665" y="25943"/>
                  <a:pt x="69615" y="25943"/>
                </a:cubicBezTo>
                <a:cubicBezTo>
                  <a:pt x="70224" y="25943"/>
                  <a:pt x="70838" y="25760"/>
                  <a:pt x="71372" y="25378"/>
                </a:cubicBezTo>
                <a:cubicBezTo>
                  <a:pt x="77799" y="20844"/>
                  <a:pt x="85171" y="18365"/>
                  <a:pt x="92151" y="18365"/>
                </a:cubicBezTo>
                <a:cubicBezTo>
                  <a:pt x="93326" y="18365"/>
                  <a:pt x="95218" y="20029"/>
                  <a:pt x="95218" y="21399"/>
                </a:cubicBezTo>
                <a:lnTo>
                  <a:pt x="95218" y="24563"/>
                </a:lnTo>
                <a:cubicBezTo>
                  <a:pt x="82822" y="25248"/>
                  <a:pt x="72840" y="30206"/>
                  <a:pt x="66251" y="39046"/>
                </a:cubicBezTo>
                <a:cubicBezTo>
                  <a:pt x="60641" y="46581"/>
                  <a:pt x="57542" y="56889"/>
                  <a:pt x="57542" y="68078"/>
                </a:cubicBezTo>
                <a:lnTo>
                  <a:pt x="57542" y="205701"/>
                </a:lnTo>
                <a:cubicBezTo>
                  <a:pt x="57542" y="207397"/>
                  <a:pt x="58912" y="208767"/>
                  <a:pt x="60608" y="208767"/>
                </a:cubicBezTo>
                <a:cubicBezTo>
                  <a:pt x="62304" y="208767"/>
                  <a:pt x="63674" y="207397"/>
                  <a:pt x="63674" y="205701"/>
                </a:cubicBezTo>
                <a:lnTo>
                  <a:pt x="63674" y="135829"/>
                </a:lnTo>
                <a:cubicBezTo>
                  <a:pt x="65697" y="138080"/>
                  <a:pt x="68045" y="140494"/>
                  <a:pt x="70883" y="143266"/>
                </a:cubicBezTo>
                <a:cubicBezTo>
                  <a:pt x="71014" y="143397"/>
                  <a:pt x="71144" y="143527"/>
                  <a:pt x="71242" y="143625"/>
                </a:cubicBezTo>
                <a:lnTo>
                  <a:pt x="71242" y="205701"/>
                </a:lnTo>
                <a:cubicBezTo>
                  <a:pt x="71242" y="207397"/>
                  <a:pt x="72612" y="208767"/>
                  <a:pt x="74308" y="208767"/>
                </a:cubicBezTo>
                <a:cubicBezTo>
                  <a:pt x="76004" y="208767"/>
                  <a:pt x="77375" y="207397"/>
                  <a:pt x="77375" y="205701"/>
                </a:cubicBezTo>
                <a:lnTo>
                  <a:pt x="77375" y="187108"/>
                </a:lnTo>
                <a:cubicBezTo>
                  <a:pt x="84241" y="188429"/>
                  <a:pt x="91262" y="189089"/>
                  <a:pt x="98280" y="189089"/>
                </a:cubicBezTo>
                <a:cubicBezTo>
                  <a:pt x="105297" y="189089"/>
                  <a:pt x="112310" y="188429"/>
                  <a:pt x="119160" y="187108"/>
                </a:cubicBezTo>
                <a:lnTo>
                  <a:pt x="119160" y="205701"/>
                </a:lnTo>
                <a:cubicBezTo>
                  <a:pt x="119160" y="207397"/>
                  <a:pt x="120530" y="208767"/>
                  <a:pt x="122227" y="208767"/>
                </a:cubicBezTo>
                <a:cubicBezTo>
                  <a:pt x="123923" y="208767"/>
                  <a:pt x="125293" y="207397"/>
                  <a:pt x="125293" y="205701"/>
                </a:cubicBezTo>
                <a:lnTo>
                  <a:pt x="125293" y="171091"/>
                </a:lnTo>
                <a:cubicBezTo>
                  <a:pt x="125293" y="169395"/>
                  <a:pt x="123923" y="168025"/>
                  <a:pt x="122227" y="168025"/>
                </a:cubicBezTo>
                <a:cubicBezTo>
                  <a:pt x="120530" y="168025"/>
                  <a:pt x="119160" y="169395"/>
                  <a:pt x="119160" y="171091"/>
                </a:cubicBezTo>
                <a:lnTo>
                  <a:pt x="119160" y="180877"/>
                </a:lnTo>
                <a:cubicBezTo>
                  <a:pt x="112310" y="182280"/>
                  <a:pt x="105289" y="182981"/>
                  <a:pt x="98267" y="182981"/>
                </a:cubicBezTo>
                <a:cubicBezTo>
                  <a:pt x="91246" y="182981"/>
                  <a:pt x="84225" y="182280"/>
                  <a:pt x="77375" y="180877"/>
                </a:cubicBezTo>
                <a:lnTo>
                  <a:pt x="77375" y="148779"/>
                </a:lnTo>
                <a:cubicBezTo>
                  <a:pt x="83964" y="153476"/>
                  <a:pt x="90749" y="155695"/>
                  <a:pt x="98284" y="155695"/>
                </a:cubicBezTo>
                <a:cubicBezTo>
                  <a:pt x="103307" y="155695"/>
                  <a:pt x="110581" y="154846"/>
                  <a:pt x="119160" y="148649"/>
                </a:cubicBezTo>
                <a:lnTo>
                  <a:pt x="119160" y="158859"/>
                </a:lnTo>
                <a:cubicBezTo>
                  <a:pt x="119160" y="160522"/>
                  <a:pt x="120530" y="161892"/>
                  <a:pt x="122227" y="161892"/>
                </a:cubicBezTo>
                <a:cubicBezTo>
                  <a:pt x="123923" y="161892"/>
                  <a:pt x="125293" y="160522"/>
                  <a:pt x="125293" y="158859"/>
                </a:cubicBezTo>
                <a:lnTo>
                  <a:pt x="125293" y="143495"/>
                </a:lnTo>
                <a:cubicBezTo>
                  <a:pt x="125358" y="143430"/>
                  <a:pt x="125423" y="143332"/>
                  <a:pt x="125521" y="143266"/>
                </a:cubicBezTo>
                <a:cubicBezTo>
                  <a:pt x="127837" y="140983"/>
                  <a:pt x="130382" y="138439"/>
                  <a:pt x="132893" y="135666"/>
                </a:cubicBezTo>
                <a:lnTo>
                  <a:pt x="132893" y="205701"/>
                </a:lnTo>
                <a:cubicBezTo>
                  <a:pt x="132893" y="207397"/>
                  <a:pt x="134263" y="208767"/>
                  <a:pt x="135927" y="208767"/>
                </a:cubicBezTo>
                <a:cubicBezTo>
                  <a:pt x="137623" y="208767"/>
                  <a:pt x="138993" y="207397"/>
                  <a:pt x="138993" y="205701"/>
                </a:cubicBezTo>
                <a:lnTo>
                  <a:pt x="138993" y="132959"/>
                </a:lnTo>
                <a:cubicBezTo>
                  <a:pt x="141211" y="132567"/>
                  <a:pt x="143234" y="132078"/>
                  <a:pt x="145126" y="131523"/>
                </a:cubicBezTo>
                <a:lnTo>
                  <a:pt x="145126" y="176147"/>
                </a:lnTo>
                <a:cubicBezTo>
                  <a:pt x="145126" y="177844"/>
                  <a:pt x="146496" y="179214"/>
                  <a:pt x="148159" y="179214"/>
                </a:cubicBezTo>
                <a:cubicBezTo>
                  <a:pt x="149856" y="179214"/>
                  <a:pt x="151226" y="177844"/>
                  <a:pt x="151226" y="176147"/>
                </a:cubicBezTo>
                <a:lnTo>
                  <a:pt x="151226" y="129012"/>
                </a:lnTo>
                <a:cubicBezTo>
                  <a:pt x="152106" y="128522"/>
                  <a:pt x="152922" y="128000"/>
                  <a:pt x="153705" y="127478"/>
                </a:cubicBezTo>
                <a:cubicBezTo>
                  <a:pt x="155075" y="126500"/>
                  <a:pt x="156282" y="125456"/>
                  <a:pt x="157358" y="124282"/>
                </a:cubicBezTo>
                <a:lnTo>
                  <a:pt x="157358" y="205701"/>
                </a:lnTo>
                <a:cubicBezTo>
                  <a:pt x="157358" y="207397"/>
                  <a:pt x="158728" y="208767"/>
                  <a:pt x="160392" y="208767"/>
                </a:cubicBezTo>
                <a:cubicBezTo>
                  <a:pt x="162088" y="208767"/>
                  <a:pt x="163458" y="207397"/>
                  <a:pt x="163458" y="205701"/>
                </a:cubicBezTo>
                <a:lnTo>
                  <a:pt x="163458" y="170047"/>
                </a:lnTo>
                <a:cubicBezTo>
                  <a:pt x="167470" y="171515"/>
                  <a:pt x="170210" y="172755"/>
                  <a:pt x="171646" y="173766"/>
                </a:cubicBezTo>
                <a:cubicBezTo>
                  <a:pt x="183095" y="181791"/>
                  <a:pt x="190435" y="198035"/>
                  <a:pt x="190435" y="205701"/>
                </a:cubicBezTo>
                <a:cubicBezTo>
                  <a:pt x="190435" y="207397"/>
                  <a:pt x="191805" y="208767"/>
                  <a:pt x="193468" y="208767"/>
                </a:cubicBezTo>
                <a:cubicBezTo>
                  <a:pt x="195164" y="208767"/>
                  <a:pt x="196534" y="207397"/>
                  <a:pt x="196534" y="205701"/>
                </a:cubicBezTo>
                <a:cubicBezTo>
                  <a:pt x="196534" y="195328"/>
                  <a:pt x="187760" y="177583"/>
                  <a:pt x="175169" y="168775"/>
                </a:cubicBezTo>
                <a:cubicBezTo>
                  <a:pt x="172983" y="167242"/>
                  <a:pt x="169264" y="165578"/>
                  <a:pt x="163458" y="163556"/>
                </a:cubicBezTo>
                <a:lnTo>
                  <a:pt x="163458" y="105623"/>
                </a:lnTo>
                <a:cubicBezTo>
                  <a:pt x="167340" y="101219"/>
                  <a:pt x="169591" y="93880"/>
                  <a:pt x="169591" y="84910"/>
                </a:cubicBezTo>
                <a:cubicBezTo>
                  <a:pt x="169591" y="75939"/>
                  <a:pt x="167340" y="68600"/>
                  <a:pt x="163458" y="64196"/>
                </a:cubicBezTo>
                <a:cubicBezTo>
                  <a:pt x="163132" y="48506"/>
                  <a:pt x="156967" y="32587"/>
                  <a:pt x="146431" y="20387"/>
                </a:cubicBezTo>
                <a:cubicBezTo>
                  <a:pt x="145819" y="19686"/>
                  <a:pt x="144960" y="19322"/>
                  <a:pt x="144099" y="19322"/>
                </a:cubicBezTo>
                <a:cubicBezTo>
                  <a:pt x="143398" y="19322"/>
                  <a:pt x="142696" y="19563"/>
                  <a:pt x="142125" y="20061"/>
                </a:cubicBezTo>
                <a:cubicBezTo>
                  <a:pt x="140853" y="21170"/>
                  <a:pt x="140722" y="23095"/>
                  <a:pt x="141799" y="24367"/>
                </a:cubicBezTo>
                <a:cubicBezTo>
                  <a:pt x="150475" y="34447"/>
                  <a:pt x="155923" y="47266"/>
                  <a:pt x="157097" y="60151"/>
                </a:cubicBezTo>
                <a:cubicBezTo>
                  <a:pt x="156379" y="59994"/>
                  <a:pt x="155653" y="59914"/>
                  <a:pt x="154928" y="59914"/>
                </a:cubicBezTo>
                <a:cubicBezTo>
                  <a:pt x="153547" y="59914"/>
                  <a:pt x="152172" y="60204"/>
                  <a:pt x="150867" y="60803"/>
                </a:cubicBezTo>
                <a:cubicBezTo>
                  <a:pt x="149236" y="44069"/>
                  <a:pt x="142092" y="33142"/>
                  <a:pt x="135960" y="26716"/>
                </a:cubicBezTo>
                <a:cubicBezTo>
                  <a:pt x="127250" y="17517"/>
                  <a:pt x="115735" y="12232"/>
                  <a:pt x="104384" y="12232"/>
                </a:cubicBezTo>
                <a:cubicBezTo>
                  <a:pt x="103340" y="12232"/>
                  <a:pt x="102296" y="12461"/>
                  <a:pt x="101317" y="12885"/>
                </a:cubicBezTo>
                <a:lnTo>
                  <a:pt x="101317" y="9166"/>
                </a:lnTo>
                <a:cubicBezTo>
                  <a:pt x="101317" y="7796"/>
                  <a:pt x="103209" y="6133"/>
                  <a:pt x="104384" y="6133"/>
                </a:cubicBezTo>
                <a:cubicBezTo>
                  <a:pt x="115018" y="6133"/>
                  <a:pt x="125326" y="9884"/>
                  <a:pt x="134198" y="17028"/>
                </a:cubicBezTo>
                <a:cubicBezTo>
                  <a:pt x="134771" y="17475"/>
                  <a:pt x="135451" y="17694"/>
                  <a:pt x="136124" y="17694"/>
                </a:cubicBezTo>
                <a:cubicBezTo>
                  <a:pt x="137023" y="17694"/>
                  <a:pt x="137907" y="17303"/>
                  <a:pt x="138504" y="16538"/>
                </a:cubicBezTo>
                <a:cubicBezTo>
                  <a:pt x="139580" y="15233"/>
                  <a:pt x="139352" y="13309"/>
                  <a:pt x="138047" y="12232"/>
                </a:cubicBezTo>
                <a:cubicBezTo>
                  <a:pt x="128066" y="4241"/>
                  <a:pt x="116420" y="0"/>
                  <a:pt x="104384" y="0"/>
                </a:cubicBezTo>
                <a:cubicBezTo>
                  <a:pt x="102166" y="0"/>
                  <a:pt x="99947" y="1044"/>
                  <a:pt x="98284" y="2642"/>
                </a:cubicBezTo>
                <a:cubicBezTo>
                  <a:pt x="96588" y="1044"/>
                  <a:pt x="94369" y="0"/>
                  <a:pt x="92151" y="0"/>
                </a:cubicBezTo>
                <a:close/>
              </a:path>
            </a:pathLst>
          </a:custGeom>
          <a:solidFill>
            <a:srgbClr val="775EF5"/>
          </a:solidFill>
          <a:ln>
            <a:noFill/>
          </a:ln>
          <a:effectLst>
            <a:outerShdw blurRad="28575"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833" name="Google Shape;833;p47"/>
          <p:cNvSpPr/>
          <p:nvPr/>
        </p:nvSpPr>
        <p:spPr>
          <a:xfrm>
            <a:off x="5486214" y="2413933"/>
            <a:ext cx="1219564" cy="1359139"/>
          </a:xfrm>
          <a:custGeom>
            <a:avLst/>
            <a:gdLst/>
            <a:ahLst/>
            <a:cxnLst/>
            <a:rect l="l" t="t" r="r" b="b"/>
            <a:pathLst>
              <a:path w="187337" h="208777" extrusionOk="0">
                <a:moveTo>
                  <a:pt x="70492" y="72849"/>
                </a:moveTo>
                <a:cubicBezTo>
                  <a:pt x="63349" y="72849"/>
                  <a:pt x="58064" y="75687"/>
                  <a:pt x="56140" y="76927"/>
                </a:cubicBezTo>
                <a:cubicBezTo>
                  <a:pt x="54704" y="77840"/>
                  <a:pt x="54280" y="79699"/>
                  <a:pt x="55194" y="81135"/>
                </a:cubicBezTo>
                <a:cubicBezTo>
                  <a:pt x="55760" y="82057"/>
                  <a:pt x="56744" y="82562"/>
                  <a:pt x="57757" y="82562"/>
                </a:cubicBezTo>
                <a:cubicBezTo>
                  <a:pt x="58319" y="82562"/>
                  <a:pt x="58889" y="82407"/>
                  <a:pt x="59402" y="82081"/>
                </a:cubicBezTo>
                <a:cubicBezTo>
                  <a:pt x="62500" y="80123"/>
                  <a:pt x="66643" y="78949"/>
                  <a:pt x="70492" y="78949"/>
                </a:cubicBezTo>
                <a:cubicBezTo>
                  <a:pt x="75092" y="78949"/>
                  <a:pt x="79691" y="80352"/>
                  <a:pt x="83051" y="82766"/>
                </a:cubicBezTo>
                <a:cubicBezTo>
                  <a:pt x="83605" y="83157"/>
                  <a:pt x="84225" y="83353"/>
                  <a:pt x="84845" y="83353"/>
                </a:cubicBezTo>
                <a:cubicBezTo>
                  <a:pt x="85791" y="83353"/>
                  <a:pt x="86737" y="82896"/>
                  <a:pt x="87324" y="82048"/>
                </a:cubicBezTo>
                <a:cubicBezTo>
                  <a:pt x="88303" y="80678"/>
                  <a:pt x="88009" y="78786"/>
                  <a:pt x="86607" y="77807"/>
                </a:cubicBezTo>
                <a:cubicBezTo>
                  <a:pt x="82170" y="74611"/>
                  <a:pt x="76429" y="72849"/>
                  <a:pt x="70492" y="72849"/>
                </a:cubicBezTo>
                <a:close/>
                <a:moveTo>
                  <a:pt x="116878" y="72849"/>
                </a:moveTo>
                <a:cubicBezTo>
                  <a:pt x="110908" y="72849"/>
                  <a:pt x="105200" y="74611"/>
                  <a:pt x="100731" y="77807"/>
                </a:cubicBezTo>
                <a:cubicBezTo>
                  <a:pt x="99361" y="78786"/>
                  <a:pt x="99035" y="80678"/>
                  <a:pt x="100013" y="82048"/>
                </a:cubicBezTo>
                <a:cubicBezTo>
                  <a:pt x="100633" y="82896"/>
                  <a:pt x="101546" y="83353"/>
                  <a:pt x="102525" y="83353"/>
                </a:cubicBezTo>
                <a:cubicBezTo>
                  <a:pt x="103112" y="83353"/>
                  <a:pt x="103765" y="83157"/>
                  <a:pt x="104286" y="82766"/>
                </a:cubicBezTo>
                <a:cubicBezTo>
                  <a:pt x="107679" y="80352"/>
                  <a:pt x="112246" y="78949"/>
                  <a:pt x="116878" y="78949"/>
                </a:cubicBezTo>
                <a:cubicBezTo>
                  <a:pt x="120694" y="78949"/>
                  <a:pt x="124837" y="80123"/>
                  <a:pt x="127936" y="82081"/>
                </a:cubicBezTo>
                <a:cubicBezTo>
                  <a:pt x="128448" y="82407"/>
                  <a:pt x="129019" y="82562"/>
                  <a:pt x="129582" y="82562"/>
                </a:cubicBezTo>
                <a:cubicBezTo>
                  <a:pt x="130597" y="82562"/>
                  <a:pt x="131589" y="82057"/>
                  <a:pt x="132176" y="81135"/>
                </a:cubicBezTo>
                <a:cubicBezTo>
                  <a:pt x="133057" y="79699"/>
                  <a:pt x="132633" y="77840"/>
                  <a:pt x="131230" y="76927"/>
                </a:cubicBezTo>
                <a:cubicBezTo>
                  <a:pt x="129273" y="75687"/>
                  <a:pt x="123989" y="72849"/>
                  <a:pt x="116878" y="72849"/>
                </a:cubicBezTo>
                <a:close/>
                <a:moveTo>
                  <a:pt x="73983" y="87463"/>
                </a:moveTo>
                <a:cubicBezTo>
                  <a:pt x="72286" y="87463"/>
                  <a:pt x="70916" y="88833"/>
                  <a:pt x="70916" y="90497"/>
                </a:cubicBezTo>
                <a:lnTo>
                  <a:pt x="70916" y="97347"/>
                </a:lnTo>
                <a:cubicBezTo>
                  <a:pt x="70916" y="99043"/>
                  <a:pt x="72286" y="100413"/>
                  <a:pt x="73983" y="100413"/>
                </a:cubicBezTo>
                <a:cubicBezTo>
                  <a:pt x="75679" y="100413"/>
                  <a:pt x="77049" y="99043"/>
                  <a:pt x="77049" y="97347"/>
                </a:cubicBezTo>
                <a:lnTo>
                  <a:pt x="77049" y="90497"/>
                </a:lnTo>
                <a:cubicBezTo>
                  <a:pt x="77049" y="88833"/>
                  <a:pt x="75679" y="87463"/>
                  <a:pt x="73983" y="87463"/>
                </a:cubicBezTo>
                <a:close/>
                <a:moveTo>
                  <a:pt x="113355" y="87463"/>
                </a:moveTo>
                <a:cubicBezTo>
                  <a:pt x="111691" y="87463"/>
                  <a:pt x="110321" y="88833"/>
                  <a:pt x="110321" y="90497"/>
                </a:cubicBezTo>
                <a:lnTo>
                  <a:pt x="110321" y="97347"/>
                </a:lnTo>
                <a:cubicBezTo>
                  <a:pt x="110321" y="99043"/>
                  <a:pt x="111691" y="100413"/>
                  <a:pt x="113355" y="100413"/>
                </a:cubicBezTo>
                <a:cubicBezTo>
                  <a:pt x="115051" y="100413"/>
                  <a:pt x="116421" y="99043"/>
                  <a:pt x="116421" y="97347"/>
                </a:cubicBezTo>
                <a:lnTo>
                  <a:pt x="116421" y="90497"/>
                </a:lnTo>
                <a:cubicBezTo>
                  <a:pt x="116421" y="88833"/>
                  <a:pt x="115051" y="87463"/>
                  <a:pt x="113355" y="87463"/>
                </a:cubicBezTo>
                <a:close/>
                <a:moveTo>
                  <a:pt x="150346" y="79569"/>
                </a:moveTo>
                <a:cubicBezTo>
                  <a:pt x="150900" y="79569"/>
                  <a:pt x="151487" y="79699"/>
                  <a:pt x="152009" y="79993"/>
                </a:cubicBezTo>
                <a:cubicBezTo>
                  <a:pt x="155336" y="81657"/>
                  <a:pt x="158859" y="87398"/>
                  <a:pt x="158859" y="98456"/>
                </a:cubicBezTo>
                <a:cubicBezTo>
                  <a:pt x="158859" y="109514"/>
                  <a:pt x="155336" y="115255"/>
                  <a:pt x="152009" y="116919"/>
                </a:cubicBezTo>
                <a:cubicBezTo>
                  <a:pt x="151466" y="117205"/>
                  <a:pt x="150895" y="117345"/>
                  <a:pt x="150325" y="117345"/>
                </a:cubicBezTo>
                <a:cubicBezTo>
                  <a:pt x="149663" y="117345"/>
                  <a:pt x="149002" y="117156"/>
                  <a:pt x="148388" y="116788"/>
                </a:cubicBezTo>
                <a:cubicBezTo>
                  <a:pt x="147279" y="116103"/>
                  <a:pt x="146627" y="114929"/>
                  <a:pt x="146627" y="113624"/>
                </a:cubicBezTo>
                <a:lnTo>
                  <a:pt x="146627" y="83288"/>
                </a:lnTo>
                <a:cubicBezTo>
                  <a:pt x="146627" y="81983"/>
                  <a:pt x="147279" y="80841"/>
                  <a:pt x="148388" y="80123"/>
                </a:cubicBezTo>
                <a:cubicBezTo>
                  <a:pt x="149008" y="79765"/>
                  <a:pt x="149661" y="79569"/>
                  <a:pt x="150346" y="79569"/>
                </a:cubicBezTo>
                <a:close/>
                <a:moveTo>
                  <a:pt x="93685" y="93661"/>
                </a:moveTo>
                <a:cubicBezTo>
                  <a:pt x="94044" y="93661"/>
                  <a:pt x="95349" y="93791"/>
                  <a:pt x="95740" y="95226"/>
                </a:cubicBezTo>
                <a:lnTo>
                  <a:pt x="100405" y="111928"/>
                </a:lnTo>
                <a:cubicBezTo>
                  <a:pt x="100992" y="114048"/>
                  <a:pt x="101188" y="114766"/>
                  <a:pt x="97404" y="117082"/>
                </a:cubicBezTo>
                <a:cubicBezTo>
                  <a:pt x="96262" y="117783"/>
                  <a:pt x="94974" y="118134"/>
                  <a:pt x="93681" y="118134"/>
                </a:cubicBezTo>
                <a:cubicBezTo>
                  <a:pt x="92388" y="118134"/>
                  <a:pt x="91092" y="117783"/>
                  <a:pt x="89934" y="117082"/>
                </a:cubicBezTo>
                <a:cubicBezTo>
                  <a:pt x="86150" y="114766"/>
                  <a:pt x="86346" y="114048"/>
                  <a:pt x="86933" y="111928"/>
                </a:cubicBezTo>
                <a:lnTo>
                  <a:pt x="91597" y="95226"/>
                </a:lnTo>
                <a:cubicBezTo>
                  <a:pt x="92021" y="93791"/>
                  <a:pt x="93294" y="93661"/>
                  <a:pt x="93685" y="93661"/>
                </a:cubicBezTo>
                <a:close/>
                <a:moveTo>
                  <a:pt x="93685" y="87561"/>
                </a:moveTo>
                <a:cubicBezTo>
                  <a:pt x="89934" y="87561"/>
                  <a:pt x="86704" y="89975"/>
                  <a:pt x="85693" y="93595"/>
                </a:cubicBezTo>
                <a:lnTo>
                  <a:pt x="81061" y="110297"/>
                </a:lnTo>
                <a:cubicBezTo>
                  <a:pt x="79365" y="116364"/>
                  <a:pt x="81975" y="119398"/>
                  <a:pt x="86770" y="122301"/>
                </a:cubicBezTo>
                <a:cubicBezTo>
                  <a:pt x="88890" y="123606"/>
                  <a:pt x="91271" y="124258"/>
                  <a:pt x="93685" y="124258"/>
                </a:cubicBezTo>
                <a:cubicBezTo>
                  <a:pt x="96066" y="124258"/>
                  <a:pt x="98448" y="123606"/>
                  <a:pt x="100600" y="122301"/>
                </a:cubicBezTo>
                <a:cubicBezTo>
                  <a:pt x="105363" y="119398"/>
                  <a:pt x="108005" y="116364"/>
                  <a:pt x="106309" y="110297"/>
                </a:cubicBezTo>
                <a:lnTo>
                  <a:pt x="101644" y="93595"/>
                </a:lnTo>
                <a:cubicBezTo>
                  <a:pt x="100633" y="89975"/>
                  <a:pt x="97436" y="87561"/>
                  <a:pt x="93685" y="87561"/>
                </a:cubicBezTo>
                <a:close/>
                <a:moveTo>
                  <a:pt x="143789" y="120963"/>
                </a:moveTo>
                <a:cubicBezTo>
                  <a:pt x="144213" y="121322"/>
                  <a:pt x="144702" y="121681"/>
                  <a:pt x="145192" y="122007"/>
                </a:cubicBezTo>
                <a:cubicBezTo>
                  <a:pt x="146792" y="122978"/>
                  <a:pt x="148583" y="123463"/>
                  <a:pt x="150376" y="123463"/>
                </a:cubicBezTo>
                <a:cubicBezTo>
                  <a:pt x="150813" y="123463"/>
                  <a:pt x="151249" y="123435"/>
                  <a:pt x="151683" y="123377"/>
                </a:cubicBezTo>
                <a:lnTo>
                  <a:pt x="151683" y="123377"/>
                </a:lnTo>
                <a:cubicBezTo>
                  <a:pt x="149595" y="131630"/>
                  <a:pt x="145909" y="136947"/>
                  <a:pt x="135830" y="139524"/>
                </a:cubicBezTo>
                <a:cubicBezTo>
                  <a:pt x="139124" y="134207"/>
                  <a:pt x="141897" y="128140"/>
                  <a:pt x="143789" y="120963"/>
                </a:cubicBezTo>
                <a:close/>
                <a:moveTo>
                  <a:pt x="76166" y="128832"/>
                </a:moveTo>
                <a:cubicBezTo>
                  <a:pt x="75708" y="128832"/>
                  <a:pt x="75241" y="128934"/>
                  <a:pt x="74798" y="129151"/>
                </a:cubicBezTo>
                <a:cubicBezTo>
                  <a:pt x="73298" y="129901"/>
                  <a:pt x="72678" y="131728"/>
                  <a:pt x="73428" y="133261"/>
                </a:cubicBezTo>
                <a:cubicBezTo>
                  <a:pt x="75483" y="137404"/>
                  <a:pt x="81485" y="139850"/>
                  <a:pt x="86150" y="139850"/>
                </a:cubicBezTo>
                <a:lnTo>
                  <a:pt x="101220" y="139850"/>
                </a:lnTo>
                <a:cubicBezTo>
                  <a:pt x="105852" y="139850"/>
                  <a:pt x="111887" y="137404"/>
                  <a:pt x="113909" y="133261"/>
                </a:cubicBezTo>
                <a:cubicBezTo>
                  <a:pt x="114660" y="131728"/>
                  <a:pt x="114040" y="129901"/>
                  <a:pt x="112539" y="129151"/>
                </a:cubicBezTo>
                <a:cubicBezTo>
                  <a:pt x="112106" y="128934"/>
                  <a:pt x="111643" y="128832"/>
                  <a:pt x="111185" y="128832"/>
                </a:cubicBezTo>
                <a:cubicBezTo>
                  <a:pt x="110058" y="128832"/>
                  <a:pt x="108963" y="129454"/>
                  <a:pt x="108429" y="130521"/>
                </a:cubicBezTo>
                <a:cubicBezTo>
                  <a:pt x="107875" y="131663"/>
                  <a:pt x="104906" y="133750"/>
                  <a:pt x="101220" y="133750"/>
                </a:cubicBezTo>
                <a:lnTo>
                  <a:pt x="86150" y="133750"/>
                </a:lnTo>
                <a:cubicBezTo>
                  <a:pt x="82431" y="133750"/>
                  <a:pt x="79463" y="131663"/>
                  <a:pt x="78908" y="130521"/>
                </a:cubicBezTo>
                <a:cubicBezTo>
                  <a:pt x="78375" y="129454"/>
                  <a:pt x="77296" y="128832"/>
                  <a:pt x="76166" y="128832"/>
                </a:cubicBezTo>
                <a:close/>
                <a:moveTo>
                  <a:pt x="76700" y="44974"/>
                </a:moveTo>
                <a:cubicBezTo>
                  <a:pt x="81881" y="44974"/>
                  <a:pt x="87064" y="46730"/>
                  <a:pt x="91891" y="50244"/>
                </a:cubicBezTo>
                <a:cubicBezTo>
                  <a:pt x="97753" y="54522"/>
                  <a:pt x="104192" y="56655"/>
                  <a:pt x="110636" y="56655"/>
                </a:cubicBezTo>
                <a:cubicBezTo>
                  <a:pt x="115344" y="56655"/>
                  <a:pt x="120054" y="55517"/>
                  <a:pt x="124543" y="53245"/>
                </a:cubicBezTo>
                <a:lnTo>
                  <a:pt x="124543" y="56702"/>
                </a:lnTo>
                <a:cubicBezTo>
                  <a:pt x="124543" y="57975"/>
                  <a:pt x="125326" y="59116"/>
                  <a:pt x="126501" y="59573"/>
                </a:cubicBezTo>
                <a:cubicBezTo>
                  <a:pt x="126631" y="59605"/>
                  <a:pt x="140527" y="65216"/>
                  <a:pt x="140527" y="83288"/>
                </a:cubicBezTo>
                <a:lnTo>
                  <a:pt x="140527" y="97314"/>
                </a:lnTo>
                <a:cubicBezTo>
                  <a:pt x="140527" y="117538"/>
                  <a:pt x="135145" y="130554"/>
                  <a:pt x="127479" y="140894"/>
                </a:cubicBezTo>
                <a:cubicBezTo>
                  <a:pt x="124282" y="141188"/>
                  <a:pt x="120629" y="141351"/>
                  <a:pt x="116486" y="141351"/>
                </a:cubicBezTo>
                <a:cubicBezTo>
                  <a:pt x="114823" y="141351"/>
                  <a:pt x="113453" y="142721"/>
                  <a:pt x="113453" y="144417"/>
                </a:cubicBezTo>
                <a:cubicBezTo>
                  <a:pt x="113453" y="146081"/>
                  <a:pt x="114823" y="147451"/>
                  <a:pt x="116486" y="147451"/>
                </a:cubicBezTo>
                <a:cubicBezTo>
                  <a:pt x="118476" y="147451"/>
                  <a:pt x="120335" y="147418"/>
                  <a:pt x="122130" y="147353"/>
                </a:cubicBezTo>
                <a:lnTo>
                  <a:pt x="122130" y="147353"/>
                </a:lnTo>
                <a:cubicBezTo>
                  <a:pt x="118378" y="151463"/>
                  <a:pt x="114333" y="155214"/>
                  <a:pt x="110223" y="159063"/>
                </a:cubicBezTo>
                <a:cubicBezTo>
                  <a:pt x="108755" y="160433"/>
                  <a:pt x="107190" y="161869"/>
                  <a:pt x="105689" y="163304"/>
                </a:cubicBezTo>
                <a:cubicBezTo>
                  <a:pt x="103389" y="165490"/>
                  <a:pt x="98529" y="166582"/>
                  <a:pt x="93669" y="166582"/>
                </a:cubicBezTo>
                <a:cubicBezTo>
                  <a:pt x="88808" y="166582"/>
                  <a:pt x="83948" y="165490"/>
                  <a:pt x="81648" y="163304"/>
                </a:cubicBezTo>
                <a:cubicBezTo>
                  <a:pt x="80148" y="161869"/>
                  <a:pt x="78615" y="160433"/>
                  <a:pt x="77114" y="159063"/>
                </a:cubicBezTo>
                <a:cubicBezTo>
                  <a:pt x="61554" y="144548"/>
                  <a:pt x="46843" y="130847"/>
                  <a:pt x="46843" y="97314"/>
                </a:cubicBezTo>
                <a:lnTo>
                  <a:pt x="46843" y="83288"/>
                </a:lnTo>
                <a:cubicBezTo>
                  <a:pt x="46843" y="65379"/>
                  <a:pt x="60282" y="59801"/>
                  <a:pt x="60837" y="59573"/>
                </a:cubicBezTo>
                <a:cubicBezTo>
                  <a:pt x="62011" y="59116"/>
                  <a:pt x="62794" y="57975"/>
                  <a:pt x="62794" y="56702"/>
                </a:cubicBezTo>
                <a:lnTo>
                  <a:pt x="62794" y="49363"/>
                </a:lnTo>
                <a:cubicBezTo>
                  <a:pt x="67246" y="46437"/>
                  <a:pt x="71972" y="44974"/>
                  <a:pt x="76700" y="44974"/>
                </a:cubicBezTo>
                <a:close/>
                <a:moveTo>
                  <a:pt x="114236" y="163695"/>
                </a:moveTo>
                <a:lnTo>
                  <a:pt x="114236" y="164674"/>
                </a:lnTo>
                <a:cubicBezTo>
                  <a:pt x="114236" y="167969"/>
                  <a:pt x="114236" y="177885"/>
                  <a:pt x="93685" y="186986"/>
                </a:cubicBezTo>
                <a:cubicBezTo>
                  <a:pt x="73102" y="177885"/>
                  <a:pt x="73102" y="167969"/>
                  <a:pt x="73102" y="164674"/>
                </a:cubicBezTo>
                <a:lnTo>
                  <a:pt x="73102" y="163695"/>
                </a:lnTo>
                <a:cubicBezTo>
                  <a:pt x="74537" y="165000"/>
                  <a:pt x="76005" y="166370"/>
                  <a:pt x="77440" y="167740"/>
                </a:cubicBezTo>
                <a:cubicBezTo>
                  <a:pt x="80931" y="171068"/>
                  <a:pt x="87300" y="172731"/>
                  <a:pt x="93669" y="172731"/>
                </a:cubicBezTo>
                <a:cubicBezTo>
                  <a:pt x="100038" y="172731"/>
                  <a:pt x="106407" y="171068"/>
                  <a:pt x="109897" y="167740"/>
                </a:cubicBezTo>
                <a:cubicBezTo>
                  <a:pt x="111332" y="166370"/>
                  <a:pt x="112800" y="165000"/>
                  <a:pt x="114236" y="163695"/>
                </a:cubicBezTo>
                <a:close/>
                <a:moveTo>
                  <a:pt x="120335" y="164217"/>
                </a:moveTo>
                <a:cubicBezTo>
                  <a:pt x="122195" y="166403"/>
                  <a:pt x="123956" y="169795"/>
                  <a:pt x="123956" y="174721"/>
                </a:cubicBezTo>
                <a:cubicBezTo>
                  <a:pt x="123956" y="184018"/>
                  <a:pt x="119879" y="192368"/>
                  <a:pt x="117432" y="196511"/>
                </a:cubicBezTo>
                <a:lnTo>
                  <a:pt x="109832" y="187280"/>
                </a:lnTo>
                <a:cubicBezTo>
                  <a:pt x="109343" y="186725"/>
                  <a:pt x="108821" y="186236"/>
                  <a:pt x="108266" y="185779"/>
                </a:cubicBezTo>
                <a:cubicBezTo>
                  <a:pt x="116356" y="179875"/>
                  <a:pt x="120335" y="172894"/>
                  <a:pt x="120335" y="164674"/>
                </a:cubicBezTo>
                <a:lnTo>
                  <a:pt x="120335" y="164217"/>
                </a:lnTo>
                <a:close/>
                <a:moveTo>
                  <a:pt x="67002" y="164217"/>
                </a:moveTo>
                <a:lnTo>
                  <a:pt x="67002" y="164674"/>
                </a:lnTo>
                <a:cubicBezTo>
                  <a:pt x="67002" y="172894"/>
                  <a:pt x="70982" y="179875"/>
                  <a:pt x="79104" y="185779"/>
                </a:cubicBezTo>
                <a:cubicBezTo>
                  <a:pt x="78517" y="186236"/>
                  <a:pt x="77995" y="186725"/>
                  <a:pt x="77538" y="187280"/>
                </a:cubicBezTo>
                <a:lnTo>
                  <a:pt x="69905" y="196544"/>
                </a:lnTo>
                <a:cubicBezTo>
                  <a:pt x="67491" y="192368"/>
                  <a:pt x="63381" y="184018"/>
                  <a:pt x="63381" y="174721"/>
                </a:cubicBezTo>
                <a:cubicBezTo>
                  <a:pt x="63381" y="169795"/>
                  <a:pt x="65143" y="166403"/>
                  <a:pt x="67002" y="164217"/>
                </a:cubicBezTo>
                <a:close/>
                <a:moveTo>
                  <a:pt x="92674" y="1"/>
                </a:moveTo>
                <a:cubicBezTo>
                  <a:pt x="86231" y="1"/>
                  <a:pt x="79789" y="2146"/>
                  <a:pt x="73917" y="6435"/>
                </a:cubicBezTo>
                <a:lnTo>
                  <a:pt x="41983" y="29660"/>
                </a:lnTo>
                <a:cubicBezTo>
                  <a:pt x="41200" y="30248"/>
                  <a:pt x="40710" y="31161"/>
                  <a:pt x="40710" y="32140"/>
                </a:cubicBezTo>
                <a:lnTo>
                  <a:pt x="40710" y="74187"/>
                </a:lnTo>
                <a:cubicBezTo>
                  <a:pt x="39540" y="73704"/>
                  <a:pt x="38303" y="73464"/>
                  <a:pt x="37060" y="73464"/>
                </a:cubicBezTo>
                <a:cubicBezTo>
                  <a:pt x="35532" y="73464"/>
                  <a:pt x="33994" y="73826"/>
                  <a:pt x="32555" y="74545"/>
                </a:cubicBezTo>
                <a:cubicBezTo>
                  <a:pt x="26195" y="77775"/>
                  <a:pt x="22378" y="86713"/>
                  <a:pt x="22378" y="98456"/>
                </a:cubicBezTo>
                <a:cubicBezTo>
                  <a:pt x="22378" y="100152"/>
                  <a:pt x="23748" y="101522"/>
                  <a:pt x="25412" y="101522"/>
                </a:cubicBezTo>
                <a:cubicBezTo>
                  <a:pt x="27108" y="101522"/>
                  <a:pt x="28478" y="100152"/>
                  <a:pt x="28478" y="98456"/>
                </a:cubicBezTo>
                <a:cubicBezTo>
                  <a:pt x="28478" y="87398"/>
                  <a:pt x="32034" y="81657"/>
                  <a:pt x="35328" y="79993"/>
                </a:cubicBezTo>
                <a:cubicBezTo>
                  <a:pt x="35878" y="79718"/>
                  <a:pt x="36463" y="79579"/>
                  <a:pt x="37044" y="79579"/>
                </a:cubicBezTo>
                <a:cubicBezTo>
                  <a:pt x="37704" y="79579"/>
                  <a:pt x="38359" y="79759"/>
                  <a:pt x="38949" y="80123"/>
                </a:cubicBezTo>
                <a:cubicBezTo>
                  <a:pt x="40091" y="80841"/>
                  <a:pt x="40710" y="81983"/>
                  <a:pt x="40710" y="83288"/>
                </a:cubicBezTo>
                <a:lnTo>
                  <a:pt x="40710" y="113624"/>
                </a:lnTo>
                <a:cubicBezTo>
                  <a:pt x="40710" y="114929"/>
                  <a:pt x="40091" y="116103"/>
                  <a:pt x="38949" y="116788"/>
                </a:cubicBezTo>
                <a:cubicBezTo>
                  <a:pt x="38353" y="117156"/>
                  <a:pt x="37691" y="117345"/>
                  <a:pt x="37024" y="117345"/>
                </a:cubicBezTo>
                <a:cubicBezTo>
                  <a:pt x="36449" y="117345"/>
                  <a:pt x="35871" y="117205"/>
                  <a:pt x="35328" y="116919"/>
                </a:cubicBezTo>
                <a:cubicBezTo>
                  <a:pt x="33143" y="115842"/>
                  <a:pt x="31283" y="113233"/>
                  <a:pt x="30076" y="109644"/>
                </a:cubicBezTo>
                <a:cubicBezTo>
                  <a:pt x="29635" y="108371"/>
                  <a:pt x="28448" y="107554"/>
                  <a:pt x="27176" y="107554"/>
                </a:cubicBezTo>
                <a:cubicBezTo>
                  <a:pt x="26851" y="107554"/>
                  <a:pt x="26520" y="107607"/>
                  <a:pt x="26195" y="107720"/>
                </a:cubicBezTo>
                <a:cubicBezTo>
                  <a:pt x="24596" y="108242"/>
                  <a:pt x="23748" y="109971"/>
                  <a:pt x="24270" y="111602"/>
                </a:cubicBezTo>
                <a:cubicBezTo>
                  <a:pt x="26488" y="118158"/>
                  <a:pt x="30011" y="121094"/>
                  <a:pt x="32555" y="122399"/>
                </a:cubicBezTo>
                <a:cubicBezTo>
                  <a:pt x="33968" y="123105"/>
                  <a:pt x="35492" y="123458"/>
                  <a:pt x="37012" y="123458"/>
                </a:cubicBezTo>
                <a:cubicBezTo>
                  <a:pt x="38790" y="123458"/>
                  <a:pt x="40563" y="122975"/>
                  <a:pt x="42146" y="122007"/>
                </a:cubicBezTo>
                <a:cubicBezTo>
                  <a:pt x="42668" y="121681"/>
                  <a:pt x="43124" y="121322"/>
                  <a:pt x="43548" y="120963"/>
                </a:cubicBezTo>
                <a:cubicBezTo>
                  <a:pt x="47854" y="137176"/>
                  <a:pt x="56531" y="147679"/>
                  <a:pt x="65958" y="156878"/>
                </a:cubicBezTo>
                <a:cubicBezTo>
                  <a:pt x="62957" y="159063"/>
                  <a:pt x="58619" y="163467"/>
                  <a:pt x="57542" y="171068"/>
                </a:cubicBezTo>
                <a:cubicBezTo>
                  <a:pt x="55977" y="171687"/>
                  <a:pt x="54346" y="172242"/>
                  <a:pt x="52682" y="172699"/>
                </a:cubicBezTo>
                <a:lnTo>
                  <a:pt x="50692" y="173286"/>
                </a:lnTo>
                <a:cubicBezTo>
                  <a:pt x="34545" y="177950"/>
                  <a:pt x="21791" y="181767"/>
                  <a:pt x="16800" y="185290"/>
                </a:cubicBezTo>
                <a:cubicBezTo>
                  <a:pt x="10602" y="189596"/>
                  <a:pt x="4926" y="196348"/>
                  <a:pt x="784" y="204307"/>
                </a:cubicBezTo>
                <a:cubicBezTo>
                  <a:pt x="1" y="205808"/>
                  <a:pt x="588" y="207634"/>
                  <a:pt x="2089" y="208417"/>
                </a:cubicBezTo>
                <a:cubicBezTo>
                  <a:pt x="2513" y="208678"/>
                  <a:pt x="3002" y="208776"/>
                  <a:pt x="3491" y="208776"/>
                </a:cubicBezTo>
                <a:cubicBezTo>
                  <a:pt x="4600" y="208776"/>
                  <a:pt x="5644" y="208189"/>
                  <a:pt x="6199" y="207145"/>
                </a:cubicBezTo>
                <a:cubicBezTo>
                  <a:pt x="9917" y="200034"/>
                  <a:pt x="14908" y="194065"/>
                  <a:pt x="20290" y="190281"/>
                </a:cubicBezTo>
                <a:cubicBezTo>
                  <a:pt x="24857" y="187084"/>
                  <a:pt x="40776" y="182517"/>
                  <a:pt x="52388" y="179157"/>
                </a:cubicBezTo>
                <a:lnTo>
                  <a:pt x="54378" y="178603"/>
                </a:lnTo>
                <a:cubicBezTo>
                  <a:pt x="55389" y="178309"/>
                  <a:pt x="56401" y="177983"/>
                  <a:pt x="57379" y="177624"/>
                </a:cubicBezTo>
                <a:cubicBezTo>
                  <a:pt x="58097" y="187149"/>
                  <a:pt x="62142" y="195369"/>
                  <a:pt x="64621" y="199610"/>
                </a:cubicBezTo>
                <a:cubicBezTo>
                  <a:pt x="65632" y="201339"/>
                  <a:pt x="67426" y="202448"/>
                  <a:pt x="69416" y="202611"/>
                </a:cubicBezTo>
                <a:cubicBezTo>
                  <a:pt x="69584" y="202625"/>
                  <a:pt x="69751" y="202632"/>
                  <a:pt x="69918" y="202632"/>
                </a:cubicBezTo>
                <a:cubicBezTo>
                  <a:pt x="71731" y="202632"/>
                  <a:pt x="73470" y="201829"/>
                  <a:pt x="74635" y="200425"/>
                </a:cubicBezTo>
                <a:lnTo>
                  <a:pt x="82235" y="191161"/>
                </a:lnTo>
                <a:cubicBezTo>
                  <a:pt x="82822" y="190462"/>
                  <a:pt x="83704" y="190075"/>
                  <a:pt x="84603" y="190075"/>
                </a:cubicBezTo>
                <a:cubicBezTo>
                  <a:pt x="85004" y="190075"/>
                  <a:pt x="85408" y="190152"/>
                  <a:pt x="85791" y="190313"/>
                </a:cubicBezTo>
                <a:lnTo>
                  <a:pt x="92413" y="193119"/>
                </a:lnTo>
                <a:cubicBezTo>
                  <a:pt x="92445" y="193119"/>
                  <a:pt x="92445" y="193151"/>
                  <a:pt x="92478" y="193151"/>
                </a:cubicBezTo>
                <a:cubicBezTo>
                  <a:pt x="92511" y="193151"/>
                  <a:pt x="92543" y="193184"/>
                  <a:pt x="92543" y="193184"/>
                </a:cubicBezTo>
                <a:cubicBezTo>
                  <a:pt x="92728" y="193245"/>
                  <a:pt x="93160" y="193278"/>
                  <a:pt x="93606" y="193278"/>
                </a:cubicBezTo>
                <a:cubicBezTo>
                  <a:pt x="94104" y="193278"/>
                  <a:pt x="94620" y="193237"/>
                  <a:pt x="94827" y="193151"/>
                </a:cubicBezTo>
                <a:lnTo>
                  <a:pt x="94859" y="193151"/>
                </a:lnTo>
                <a:cubicBezTo>
                  <a:pt x="94892" y="193151"/>
                  <a:pt x="94892" y="193119"/>
                  <a:pt x="94925" y="193119"/>
                </a:cubicBezTo>
                <a:lnTo>
                  <a:pt x="101546" y="190313"/>
                </a:lnTo>
                <a:cubicBezTo>
                  <a:pt x="101929" y="190152"/>
                  <a:pt x="102333" y="190075"/>
                  <a:pt x="102734" y="190075"/>
                </a:cubicBezTo>
                <a:cubicBezTo>
                  <a:pt x="103633" y="190075"/>
                  <a:pt x="104516" y="190462"/>
                  <a:pt x="105102" y="191161"/>
                </a:cubicBezTo>
                <a:lnTo>
                  <a:pt x="112735" y="200425"/>
                </a:lnTo>
                <a:cubicBezTo>
                  <a:pt x="113900" y="201829"/>
                  <a:pt x="115612" y="202632"/>
                  <a:pt x="117420" y="202632"/>
                </a:cubicBezTo>
                <a:cubicBezTo>
                  <a:pt x="117587" y="202632"/>
                  <a:pt x="117754" y="202625"/>
                  <a:pt x="117922" y="202611"/>
                </a:cubicBezTo>
                <a:cubicBezTo>
                  <a:pt x="119911" y="202448"/>
                  <a:pt x="121705" y="201339"/>
                  <a:pt x="122717" y="199610"/>
                </a:cubicBezTo>
                <a:cubicBezTo>
                  <a:pt x="125196" y="195369"/>
                  <a:pt x="129241" y="187149"/>
                  <a:pt x="129958" y="177624"/>
                </a:cubicBezTo>
                <a:cubicBezTo>
                  <a:pt x="130937" y="177983"/>
                  <a:pt x="131948" y="178309"/>
                  <a:pt x="132959" y="178603"/>
                </a:cubicBezTo>
                <a:lnTo>
                  <a:pt x="134949" y="179157"/>
                </a:lnTo>
                <a:cubicBezTo>
                  <a:pt x="142028" y="181212"/>
                  <a:pt x="150052" y="183496"/>
                  <a:pt x="156576" y="185779"/>
                </a:cubicBezTo>
                <a:cubicBezTo>
                  <a:pt x="156908" y="185894"/>
                  <a:pt x="157246" y="185949"/>
                  <a:pt x="157577" y="185949"/>
                </a:cubicBezTo>
                <a:cubicBezTo>
                  <a:pt x="158842" y="185949"/>
                  <a:pt x="160018" y="185154"/>
                  <a:pt x="160458" y="183887"/>
                </a:cubicBezTo>
                <a:cubicBezTo>
                  <a:pt x="161012" y="182289"/>
                  <a:pt x="160164" y="180527"/>
                  <a:pt x="158566" y="179973"/>
                </a:cubicBezTo>
                <a:cubicBezTo>
                  <a:pt x="151879" y="177689"/>
                  <a:pt x="143789" y="175341"/>
                  <a:pt x="136645" y="173286"/>
                </a:cubicBezTo>
                <a:lnTo>
                  <a:pt x="134656" y="172699"/>
                </a:lnTo>
                <a:cubicBezTo>
                  <a:pt x="132992" y="172242"/>
                  <a:pt x="131394" y="171687"/>
                  <a:pt x="129828" y="171068"/>
                </a:cubicBezTo>
                <a:cubicBezTo>
                  <a:pt x="128719" y="163467"/>
                  <a:pt x="124380" y="159063"/>
                  <a:pt x="121412" y="156878"/>
                </a:cubicBezTo>
                <a:cubicBezTo>
                  <a:pt x="124674" y="153681"/>
                  <a:pt x="127838" y="150354"/>
                  <a:pt x="130774" y="146668"/>
                </a:cubicBezTo>
                <a:cubicBezTo>
                  <a:pt x="138342" y="145657"/>
                  <a:pt x="143887" y="143700"/>
                  <a:pt x="147997" y="140633"/>
                </a:cubicBezTo>
                <a:cubicBezTo>
                  <a:pt x="155043" y="135414"/>
                  <a:pt x="157359" y="127324"/>
                  <a:pt x="158729" y="119300"/>
                </a:cubicBezTo>
                <a:cubicBezTo>
                  <a:pt x="162709" y="114929"/>
                  <a:pt x="164992" y="107524"/>
                  <a:pt x="164992" y="98456"/>
                </a:cubicBezTo>
                <a:cubicBezTo>
                  <a:pt x="164992" y="86713"/>
                  <a:pt x="161175" y="77775"/>
                  <a:pt x="154782" y="74545"/>
                </a:cubicBezTo>
                <a:cubicBezTo>
                  <a:pt x="153361" y="73826"/>
                  <a:pt x="151821" y="73464"/>
                  <a:pt x="150288" y="73464"/>
                </a:cubicBezTo>
                <a:cubicBezTo>
                  <a:pt x="149041" y="73464"/>
                  <a:pt x="147798" y="73704"/>
                  <a:pt x="146627" y="74187"/>
                </a:cubicBezTo>
                <a:lnTo>
                  <a:pt x="146627" y="54582"/>
                </a:lnTo>
                <a:cubicBezTo>
                  <a:pt x="146627" y="52886"/>
                  <a:pt x="145257" y="51516"/>
                  <a:pt x="143561" y="51516"/>
                </a:cubicBezTo>
                <a:cubicBezTo>
                  <a:pt x="141897" y="51516"/>
                  <a:pt x="140527" y="52886"/>
                  <a:pt x="140527" y="54582"/>
                </a:cubicBezTo>
                <a:lnTo>
                  <a:pt x="140527" y="63389"/>
                </a:lnTo>
                <a:cubicBezTo>
                  <a:pt x="137069" y="58725"/>
                  <a:pt x="133025" y="56083"/>
                  <a:pt x="130676" y="54810"/>
                </a:cubicBezTo>
                <a:lnTo>
                  <a:pt x="130676" y="49363"/>
                </a:lnTo>
                <a:cubicBezTo>
                  <a:pt x="135127" y="46437"/>
                  <a:pt x="139846" y="44974"/>
                  <a:pt x="144567" y="44974"/>
                </a:cubicBezTo>
                <a:cubicBezTo>
                  <a:pt x="149739" y="44974"/>
                  <a:pt x="154914" y="46730"/>
                  <a:pt x="159740" y="50244"/>
                </a:cubicBezTo>
                <a:cubicBezTo>
                  <a:pt x="160265" y="50637"/>
                  <a:pt x="160897" y="50837"/>
                  <a:pt x="161537" y="50837"/>
                </a:cubicBezTo>
                <a:cubicBezTo>
                  <a:pt x="162012" y="50837"/>
                  <a:pt x="162492" y="50727"/>
                  <a:pt x="162937" y="50505"/>
                </a:cubicBezTo>
                <a:cubicBezTo>
                  <a:pt x="163948" y="49983"/>
                  <a:pt x="164601" y="48906"/>
                  <a:pt x="164601" y="47764"/>
                </a:cubicBezTo>
                <a:cubicBezTo>
                  <a:pt x="164601" y="41926"/>
                  <a:pt x="162741" y="35989"/>
                  <a:pt x="159479" y="31487"/>
                </a:cubicBezTo>
                <a:cubicBezTo>
                  <a:pt x="156250" y="26953"/>
                  <a:pt x="151748" y="24148"/>
                  <a:pt x="146627" y="23332"/>
                </a:cubicBezTo>
                <a:lnTo>
                  <a:pt x="146627" y="8882"/>
                </a:lnTo>
                <a:cubicBezTo>
                  <a:pt x="146627" y="7740"/>
                  <a:pt x="145975" y="6696"/>
                  <a:pt x="144963" y="6174"/>
                </a:cubicBezTo>
                <a:cubicBezTo>
                  <a:pt x="144519" y="5952"/>
                  <a:pt x="144045" y="5842"/>
                  <a:pt x="143574" y="5842"/>
                </a:cubicBezTo>
                <a:cubicBezTo>
                  <a:pt x="142939" y="5842"/>
                  <a:pt x="142310" y="6042"/>
                  <a:pt x="141767" y="6435"/>
                </a:cubicBezTo>
                <a:cubicBezTo>
                  <a:pt x="136992" y="9901"/>
                  <a:pt x="131821" y="11674"/>
                  <a:pt x="126588" y="11674"/>
                </a:cubicBezTo>
                <a:cubicBezTo>
                  <a:pt x="124779" y="11674"/>
                  <a:pt x="122962" y="11462"/>
                  <a:pt x="121151" y="11035"/>
                </a:cubicBezTo>
                <a:cubicBezTo>
                  <a:pt x="120914" y="10978"/>
                  <a:pt x="120676" y="10950"/>
                  <a:pt x="120441" y="10950"/>
                </a:cubicBezTo>
                <a:cubicBezTo>
                  <a:pt x="119063" y="10950"/>
                  <a:pt x="117799" y="11892"/>
                  <a:pt x="117465" y="13285"/>
                </a:cubicBezTo>
                <a:cubicBezTo>
                  <a:pt x="117073" y="14916"/>
                  <a:pt x="118117" y="16580"/>
                  <a:pt x="119748" y="16971"/>
                </a:cubicBezTo>
                <a:cubicBezTo>
                  <a:pt x="121995" y="17509"/>
                  <a:pt x="124268" y="17774"/>
                  <a:pt x="126541" y="17774"/>
                </a:cubicBezTo>
                <a:cubicBezTo>
                  <a:pt x="131297" y="17774"/>
                  <a:pt x="136046" y="16613"/>
                  <a:pt x="140527" y="14362"/>
                </a:cubicBezTo>
                <a:lnTo>
                  <a:pt x="140527" y="26138"/>
                </a:lnTo>
                <a:cubicBezTo>
                  <a:pt x="140527" y="27834"/>
                  <a:pt x="141897" y="29204"/>
                  <a:pt x="143561" y="29204"/>
                </a:cubicBezTo>
                <a:cubicBezTo>
                  <a:pt x="151389" y="29204"/>
                  <a:pt x="155956" y="35499"/>
                  <a:pt x="157685" y="41926"/>
                </a:cubicBezTo>
                <a:cubicBezTo>
                  <a:pt x="153425" y="39902"/>
                  <a:pt x="148985" y="38889"/>
                  <a:pt x="144548" y="38889"/>
                </a:cubicBezTo>
                <a:cubicBezTo>
                  <a:pt x="138113" y="38889"/>
                  <a:pt x="131685" y="41019"/>
                  <a:pt x="125816" y="45285"/>
                </a:cubicBezTo>
                <a:cubicBezTo>
                  <a:pt x="120988" y="48792"/>
                  <a:pt x="115809" y="50545"/>
                  <a:pt x="110635" y="50545"/>
                </a:cubicBezTo>
                <a:cubicBezTo>
                  <a:pt x="105461" y="50545"/>
                  <a:pt x="100291" y="48792"/>
                  <a:pt x="95479" y="45285"/>
                </a:cubicBezTo>
                <a:cubicBezTo>
                  <a:pt x="89608" y="41012"/>
                  <a:pt x="83165" y="38876"/>
                  <a:pt x="76719" y="38876"/>
                </a:cubicBezTo>
                <a:cubicBezTo>
                  <a:pt x="70272" y="38876"/>
                  <a:pt x="63822" y="41012"/>
                  <a:pt x="57934" y="45285"/>
                </a:cubicBezTo>
                <a:cubicBezTo>
                  <a:pt x="57151" y="45873"/>
                  <a:pt x="56694" y="46786"/>
                  <a:pt x="56694" y="47764"/>
                </a:cubicBezTo>
                <a:lnTo>
                  <a:pt x="56694" y="54810"/>
                </a:lnTo>
                <a:cubicBezTo>
                  <a:pt x="54313" y="56083"/>
                  <a:pt x="50268" y="58725"/>
                  <a:pt x="46843" y="63389"/>
                </a:cubicBezTo>
                <a:lnTo>
                  <a:pt x="46843" y="33705"/>
                </a:lnTo>
                <a:lnTo>
                  <a:pt x="77506" y="11361"/>
                </a:lnTo>
                <a:cubicBezTo>
                  <a:pt x="82333" y="7854"/>
                  <a:pt x="87504" y="6101"/>
                  <a:pt x="92674" y="6101"/>
                </a:cubicBezTo>
                <a:cubicBezTo>
                  <a:pt x="97844" y="6101"/>
                  <a:pt x="103014" y="7854"/>
                  <a:pt x="107842" y="11361"/>
                </a:cubicBezTo>
                <a:cubicBezTo>
                  <a:pt x="108386" y="11762"/>
                  <a:pt x="109013" y="11953"/>
                  <a:pt x="109634" y="11953"/>
                </a:cubicBezTo>
                <a:cubicBezTo>
                  <a:pt x="110576" y="11953"/>
                  <a:pt x="111506" y="11514"/>
                  <a:pt x="112115" y="10708"/>
                </a:cubicBezTo>
                <a:cubicBezTo>
                  <a:pt x="113094" y="9338"/>
                  <a:pt x="112800" y="7414"/>
                  <a:pt x="111430" y="6435"/>
                </a:cubicBezTo>
                <a:cubicBezTo>
                  <a:pt x="105559" y="2146"/>
                  <a:pt x="99116" y="1"/>
                  <a:pt x="92674" y="1"/>
                </a:cubicBezTo>
                <a:close/>
                <a:moveTo>
                  <a:pt x="168797" y="184727"/>
                </a:moveTo>
                <a:cubicBezTo>
                  <a:pt x="167836" y="184727"/>
                  <a:pt x="166895" y="185182"/>
                  <a:pt x="166297" y="186040"/>
                </a:cubicBezTo>
                <a:cubicBezTo>
                  <a:pt x="165318" y="187410"/>
                  <a:pt x="165677" y="189335"/>
                  <a:pt x="167047" y="190281"/>
                </a:cubicBezTo>
                <a:cubicBezTo>
                  <a:pt x="172429" y="194065"/>
                  <a:pt x="177453" y="200034"/>
                  <a:pt x="181139" y="207145"/>
                </a:cubicBezTo>
                <a:cubicBezTo>
                  <a:pt x="181693" y="208189"/>
                  <a:pt x="182770" y="208776"/>
                  <a:pt x="183846" y="208776"/>
                </a:cubicBezTo>
                <a:cubicBezTo>
                  <a:pt x="184335" y="208776"/>
                  <a:pt x="184825" y="208678"/>
                  <a:pt x="185281" y="208417"/>
                </a:cubicBezTo>
                <a:cubicBezTo>
                  <a:pt x="186782" y="207634"/>
                  <a:pt x="187337" y="205808"/>
                  <a:pt x="186554" y="204307"/>
                </a:cubicBezTo>
                <a:cubicBezTo>
                  <a:pt x="182411" y="196348"/>
                  <a:pt x="176735" y="189596"/>
                  <a:pt x="170570" y="185290"/>
                </a:cubicBezTo>
                <a:cubicBezTo>
                  <a:pt x="170025" y="184910"/>
                  <a:pt x="169407" y="184727"/>
                  <a:pt x="168797" y="184727"/>
                </a:cubicBezTo>
                <a:close/>
              </a:path>
            </a:pathLst>
          </a:custGeom>
          <a:solidFill>
            <a:srgbClr val="775EF5"/>
          </a:solidFill>
          <a:ln>
            <a:noFill/>
          </a:ln>
          <a:effectLst>
            <a:outerShdw blurRad="28575" algn="bl" rotWithShape="0">
              <a:srgbClr val="DFDEFF">
                <a:alpha val="50000"/>
              </a:srgbClr>
            </a:outerShdw>
          </a:effectLst>
        </p:spPr>
        <p:txBody>
          <a:bodyPr spcFirstLastPara="1" wrap="square" lIns="121900" tIns="121900" rIns="121900" bIns="121900" anchor="ctr" anchorCtr="0">
            <a:noAutofit/>
          </a:bodyPr>
          <a:lstStyle/>
          <a:p>
            <a:endParaRPr sz="240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56">
          <a:extLst>
            <a:ext uri="{FF2B5EF4-FFF2-40B4-BE49-F238E27FC236}">
              <a16:creationId xmlns:a16="http://schemas.microsoft.com/office/drawing/2014/main" id="{CCCE5E9F-0115-2DDF-76AC-F92E4C8230F7}"/>
            </a:ext>
          </a:extLst>
        </p:cNvPr>
        <p:cNvGrpSpPr/>
        <p:nvPr/>
      </p:nvGrpSpPr>
      <p:grpSpPr>
        <a:xfrm>
          <a:off x="0" y="0"/>
          <a:ext cx="0" cy="0"/>
          <a:chOff x="0" y="0"/>
          <a:chExt cx="0" cy="0"/>
        </a:xfrm>
      </p:grpSpPr>
      <p:sp>
        <p:nvSpPr>
          <p:cNvPr id="10" name="Google Shape;1490;p59">
            <a:extLst>
              <a:ext uri="{FF2B5EF4-FFF2-40B4-BE49-F238E27FC236}">
                <a16:creationId xmlns:a16="http://schemas.microsoft.com/office/drawing/2014/main" id="{8C8FFD8B-2886-5AD7-1AF1-462685C94DF1}"/>
              </a:ext>
            </a:extLst>
          </p:cNvPr>
          <p:cNvSpPr txBox="1">
            <a:spLocks/>
          </p:cNvSpPr>
          <p:nvPr/>
        </p:nvSpPr>
        <p:spPr>
          <a:xfrm>
            <a:off x="3917483" y="2329726"/>
            <a:ext cx="6642000" cy="1606880"/>
          </a:xfrm>
          <a:prstGeom prst="rect">
            <a:avLst/>
          </a:prstGeom>
          <a:no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775EF5"/>
              </a:buClr>
              <a:buSzPts val="12000"/>
              <a:buFont typeface="Squada One"/>
              <a:buNone/>
              <a:defRPr sz="20000" b="0" i="0" u="none" strike="noStrike" cap="none">
                <a:solidFill>
                  <a:srgbClr val="775EF5"/>
                </a:solidFill>
                <a:latin typeface="Squada One"/>
                <a:ea typeface="Squada One"/>
                <a:cs typeface="Squada One"/>
                <a:sym typeface="Squada One"/>
              </a:defRPr>
            </a:lvl1pPr>
            <a:lvl2pPr marR="0" lvl="1" algn="ctr" rtl="0">
              <a:lnSpc>
                <a:spcPct val="100000"/>
              </a:lnSpc>
              <a:spcBef>
                <a:spcPts val="0"/>
              </a:spcBef>
              <a:spcAft>
                <a:spcPts val="0"/>
              </a:spcAft>
              <a:buClr>
                <a:srgbClr val="775EF5"/>
              </a:buClr>
              <a:buSzPts val="12000"/>
              <a:buFont typeface="Squada One"/>
              <a:buNone/>
              <a:defRPr sz="16000" b="0" i="0" u="none" strike="noStrike" cap="none">
                <a:solidFill>
                  <a:srgbClr val="775EF5"/>
                </a:solidFill>
                <a:latin typeface="Squada One"/>
                <a:ea typeface="Squada One"/>
                <a:cs typeface="Squada One"/>
                <a:sym typeface="Squada One"/>
              </a:defRPr>
            </a:lvl2pPr>
            <a:lvl3pPr marR="0" lvl="2" algn="ctr" rtl="0">
              <a:lnSpc>
                <a:spcPct val="100000"/>
              </a:lnSpc>
              <a:spcBef>
                <a:spcPts val="0"/>
              </a:spcBef>
              <a:spcAft>
                <a:spcPts val="0"/>
              </a:spcAft>
              <a:buClr>
                <a:srgbClr val="775EF5"/>
              </a:buClr>
              <a:buSzPts val="12000"/>
              <a:buFont typeface="Squada One"/>
              <a:buNone/>
              <a:defRPr sz="16000" b="0" i="0" u="none" strike="noStrike" cap="none">
                <a:solidFill>
                  <a:srgbClr val="775EF5"/>
                </a:solidFill>
                <a:latin typeface="Squada One"/>
                <a:ea typeface="Squada One"/>
                <a:cs typeface="Squada One"/>
                <a:sym typeface="Squada One"/>
              </a:defRPr>
            </a:lvl3pPr>
            <a:lvl4pPr marR="0" lvl="3" algn="ctr" rtl="0">
              <a:lnSpc>
                <a:spcPct val="100000"/>
              </a:lnSpc>
              <a:spcBef>
                <a:spcPts val="0"/>
              </a:spcBef>
              <a:spcAft>
                <a:spcPts val="0"/>
              </a:spcAft>
              <a:buClr>
                <a:srgbClr val="775EF5"/>
              </a:buClr>
              <a:buSzPts val="12000"/>
              <a:buFont typeface="Squada One"/>
              <a:buNone/>
              <a:defRPr sz="16000" b="0" i="0" u="none" strike="noStrike" cap="none">
                <a:solidFill>
                  <a:srgbClr val="775EF5"/>
                </a:solidFill>
                <a:latin typeface="Squada One"/>
                <a:ea typeface="Squada One"/>
                <a:cs typeface="Squada One"/>
                <a:sym typeface="Squada One"/>
              </a:defRPr>
            </a:lvl4pPr>
            <a:lvl5pPr marR="0" lvl="4" algn="ctr" rtl="0">
              <a:lnSpc>
                <a:spcPct val="100000"/>
              </a:lnSpc>
              <a:spcBef>
                <a:spcPts val="0"/>
              </a:spcBef>
              <a:spcAft>
                <a:spcPts val="0"/>
              </a:spcAft>
              <a:buClr>
                <a:srgbClr val="775EF5"/>
              </a:buClr>
              <a:buSzPts val="12000"/>
              <a:buFont typeface="Squada One"/>
              <a:buNone/>
              <a:defRPr sz="16000" b="0" i="0" u="none" strike="noStrike" cap="none">
                <a:solidFill>
                  <a:srgbClr val="775EF5"/>
                </a:solidFill>
                <a:latin typeface="Squada One"/>
                <a:ea typeface="Squada One"/>
                <a:cs typeface="Squada One"/>
                <a:sym typeface="Squada One"/>
              </a:defRPr>
            </a:lvl5pPr>
            <a:lvl6pPr marR="0" lvl="5" algn="ctr" rtl="0">
              <a:lnSpc>
                <a:spcPct val="100000"/>
              </a:lnSpc>
              <a:spcBef>
                <a:spcPts val="0"/>
              </a:spcBef>
              <a:spcAft>
                <a:spcPts val="0"/>
              </a:spcAft>
              <a:buClr>
                <a:srgbClr val="775EF5"/>
              </a:buClr>
              <a:buSzPts val="12000"/>
              <a:buFont typeface="Squada One"/>
              <a:buNone/>
              <a:defRPr sz="16000" b="0" i="0" u="none" strike="noStrike" cap="none">
                <a:solidFill>
                  <a:srgbClr val="775EF5"/>
                </a:solidFill>
                <a:latin typeface="Squada One"/>
                <a:ea typeface="Squada One"/>
                <a:cs typeface="Squada One"/>
                <a:sym typeface="Squada One"/>
              </a:defRPr>
            </a:lvl6pPr>
            <a:lvl7pPr marR="0" lvl="6" algn="ctr" rtl="0">
              <a:lnSpc>
                <a:spcPct val="100000"/>
              </a:lnSpc>
              <a:spcBef>
                <a:spcPts val="0"/>
              </a:spcBef>
              <a:spcAft>
                <a:spcPts val="0"/>
              </a:spcAft>
              <a:buClr>
                <a:srgbClr val="775EF5"/>
              </a:buClr>
              <a:buSzPts val="12000"/>
              <a:buFont typeface="Squada One"/>
              <a:buNone/>
              <a:defRPr sz="16000" b="0" i="0" u="none" strike="noStrike" cap="none">
                <a:solidFill>
                  <a:srgbClr val="775EF5"/>
                </a:solidFill>
                <a:latin typeface="Squada One"/>
                <a:ea typeface="Squada One"/>
                <a:cs typeface="Squada One"/>
                <a:sym typeface="Squada One"/>
              </a:defRPr>
            </a:lvl7pPr>
            <a:lvl8pPr marR="0" lvl="7" algn="ctr" rtl="0">
              <a:lnSpc>
                <a:spcPct val="100000"/>
              </a:lnSpc>
              <a:spcBef>
                <a:spcPts val="0"/>
              </a:spcBef>
              <a:spcAft>
                <a:spcPts val="0"/>
              </a:spcAft>
              <a:buClr>
                <a:srgbClr val="775EF5"/>
              </a:buClr>
              <a:buSzPts val="12000"/>
              <a:buFont typeface="Squada One"/>
              <a:buNone/>
              <a:defRPr sz="16000" b="0" i="0" u="none" strike="noStrike" cap="none">
                <a:solidFill>
                  <a:srgbClr val="775EF5"/>
                </a:solidFill>
                <a:latin typeface="Squada One"/>
                <a:ea typeface="Squada One"/>
                <a:cs typeface="Squada One"/>
                <a:sym typeface="Squada One"/>
              </a:defRPr>
            </a:lvl8pPr>
            <a:lvl9pPr marR="0" lvl="8" algn="ctr" rtl="0">
              <a:lnSpc>
                <a:spcPct val="100000"/>
              </a:lnSpc>
              <a:spcBef>
                <a:spcPts val="0"/>
              </a:spcBef>
              <a:spcAft>
                <a:spcPts val="0"/>
              </a:spcAft>
              <a:buClr>
                <a:srgbClr val="775EF5"/>
              </a:buClr>
              <a:buSzPts val="12000"/>
              <a:buFont typeface="Squada One"/>
              <a:buNone/>
              <a:defRPr sz="16000" b="0" i="0" u="none" strike="noStrike" cap="none">
                <a:solidFill>
                  <a:srgbClr val="775EF5"/>
                </a:solidFill>
                <a:latin typeface="Squada One"/>
                <a:ea typeface="Squada One"/>
                <a:cs typeface="Squada One"/>
                <a:sym typeface="Squada One"/>
              </a:defRPr>
            </a:lvl9pPr>
          </a:lstStyle>
          <a:p>
            <a:r>
              <a:rPr lang="en-US" sz="9600" kern="0" dirty="0">
                <a:solidFill>
                  <a:schemeClr val="tx2"/>
                </a:solidFill>
              </a:rPr>
              <a:t>Thank you!</a:t>
            </a:r>
          </a:p>
        </p:txBody>
      </p:sp>
    </p:spTree>
    <p:extLst>
      <p:ext uri="{BB962C8B-B14F-4D97-AF65-F5344CB8AC3E}">
        <p14:creationId xmlns:p14="http://schemas.microsoft.com/office/powerpoint/2010/main" val="38002178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sp>
        <p:nvSpPr>
          <p:cNvPr id="657" name="Google Shape;657;p38"/>
          <p:cNvSpPr txBox="1">
            <a:spLocks noGrp="1"/>
          </p:cNvSpPr>
          <p:nvPr>
            <p:ph type="title"/>
          </p:nvPr>
        </p:nvSpPr>
        <p:spPr>
          <a:xfrm>
            <a:off x="5933932" y="2455051"/>
            <a:ext cx="3747950" cy="747600"/>
          </a:xfrm>
          <a:prstGeom prst="rect">
            <a:avLst/>
          </a:prstGeom>
        </p:spPr>
        <p:txBody>
          <a:bodyPr spcFirstLastPara="1" wrap="square" lIns="121900" tIns="121900" rIns="121900" bIns="121900" anchor="ctr" anchorCtr="0">
            <a:noAutofit/>
          </a:bodyPr>
          <a:lstStyle/>
          <a:p>
            <a:r>
              <a:rPr lang="en" dirty="0"/>
              <a:t>Introduction</a:t>
            </a:r>
            <a:endParaRPr dirty="0"/>
          </a:p>
        </p:txBody>
      </p:sp>
      <p:sp>
        <p:nvSpPr>
          <p:cNvPr id="658" name="Google Shape;658;p38"/>
          <p:cNvSpPr txBox="1">
            <a:spLocks noGrp="1"/>
          </p:cNvSpPr>
          <p:nvPr>
            <p:ph type="title" idx="2"/>
          </p:nvPr>
        </p:nvSpPr>
        <p:spPr>
          <a:xfrm>
            <a:off x="2779058" y="2455067"/>
            <a:ext cx="2985247" cy="1787600"/>
          </a:xfrm>
          <a:prstGeom prst="rect">
            <a:avLst/>
          </a:prstGeom>
        </p:spPr>
        <p:txBody>
          <a:bodyPr spcFirstLastPara="1" wrap="square" lIns="121900" tIns="121900" rIns="121900" bIns="121900" anchor="ctr" anchorCtr="0">
            <a:noAutofit/>
          </a:bodyPr>
          <a:lstStyle/>
          <a:p>
            <a:r>
              <a:rPr lang="en" dirty="0"/>
              <a:t>01</a:t>
            </a:r>
            <a:endParaRPr dirty="0"/>
          </a:p>
        </p:txBody>
      </p:sp>
      <p:sp>
        <p:nvSpPr>
          <p:cNvPr id="659" name="Google Shape;659;p38"/>
          <p:cNvSpPr txBox="1">
            <a:spLocks noGrp="1"/>
          </p:cNvSpPr>
          <p:nvPr>
            <p:ph type="title" idx="3"/>
          </p:nvPr>
        </p:nvSpPr>
        <p:spPr>
          <a:xfrm>
            <a:off x="5933933" y="3524951"/>
            <a:ext cx="3399600" cy="878000"/>
          </a:xfrm>
          <a:prstGeom prst="rect">
            <a:avLst/>
          </a:prstGeom>
        </p:spPr>
        <p:txBody>
          <a:bodyPr spcFirstLastPara="1" wrap="square" lIns="121900" tIns="121900" rIns="121900" bIns="121900" anchor="ctr" anchorCtr="0">
            <a:noAutofit/>
          </a:bodyPr>
          <a:lstStyle/>
          <a:p>
            <a:r>
              <a:rPr lang="en" dirty="0"/>
              <a:t>What is this project all about?</a:t>
            </a:r>
            <a:endParaRPr dirty="0"/>
          </a:p>
        </p:txBody>
      </p:sp>
      <p:cxnSp>
        <p:nvCxnSpPr>
          <p:cNvPr id="660" name="Google Shape;660;p38"/>
          <p:cNvCxnSpPr/>
          <p:nvPr/>
        </p:nvCxnSpPr>
        <p:spPr>
          <a:xfrm>
            <a:off x="5676333" y="3414500"/>
            <a:ext cx="5575200" cy="0"/>
          </a:xfrm>
          <a:prstGeom prst="straightConnector1">
            <a:avLst/>
          </a:prstGeom>
          <a:noFill/>
          <a:ln w="19050" cap="flat" cmpd="sng">
            <a:solidFill>
              <a:srgbClr val="775EF5"/>
            </a:solidFill>
            <a:prstDash val="solid"/>
            <a:round/>
            <a:headEnd type="diamond" w="med" len="med"/>
            <a:tailEnd type="diamond" w="med" len="med"/>
          </a:ln>
          <a:effectLst>
            <a:outerShdw blurRad="57150" algn="bl" rotWithShape="0">
              <a:srgbClr val="DFDEFF">
                <a:alpha val="50000"/>
              </a:srgbClr>
            </a:outerShdw>
          </a:effectLst>
        </p:spPr>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33"/>
          <p:cNvSpPr txBox="1">
            <a:spLocks noGrp="1"/>
          </p:cNvSpPr>
          <p:nvPr>
            <p:ph type="subTitle" idx="1"/>
          </p:nvPr>
        </p:nvSpPr>
        <p:spPr>
          <a:xfrm>
            <a:off x="960000" y="3841633"/>
            <a:ext cx="5136000" cy="1967496"/>
          </a:xfrm>
          <a:prstGeom prst="rect">
            <a:avLst/>
          </a:prstGeom>
        </p:spPr>
        <p:txBody>
          <a:bodyPr spcFirstLastPara="1" wrap="square" lIns="121900" tIns="121900" rIns="121900" bIns="121900" anchor="t" anchorCtr="0">
            <a:noAutofit/>
          </a:bodyPr>
          <a:lstStyle/>
          <a:p>
            <a:pPr marL="0" indent="0">
              <a:buClr>
                <a:srgbClr val="181818"/>
              </a:buClr>
              <a:buSzPts val="1100"/>
            </a:pPr>
            <a:r>
              <a:rPr lang="en-US" dirty="0"/>
              <a:t>A decentralized Domain Name System (DNS) built on Ethereum smart contracts, combining the security of blockchain with recursive DNS resolution capabilities. This project demonstrates how blockchain can eliminate centralized DNS vulnerabilities while maintaining interoperability with the existing DNS ecosystem.</a:t>
            </a:r>
            <a:endParaRPr dirty="0"/>
          </a:p>
        </p:txBody>
      </p:sp>
      <p:sp>
        <p:nvSpPr>
          <p:cNvPr id="612" name="Google Shape;612;p33"/>
          <p:cNvSpPr txBox="1">
            <a:spLocks noGrp="1"/>
          </p:cNvSpPr>
          <p:nvPr>
            <p:ph type="title"/>
          </p:nvPr>
        </p:nvSpPr>
        <p:spPr>
          <a:xfrm>
            <a:off x="960000" y="1883933"/>
            <a:ext cx="4787600" cy="1360400"/>
          </a:xfrm>
          <a:prstGeom prst="rect">
            <a:avLst/>
          </a:prstGeom>
        </p:spPr>
        <p:txBody>
          <a:bodyPr spcFirstLastPara="1" wrap="square" lIns="121900" tIns="121900" rIns="121900" bIns="121900" anchor="b" anchorCtr="0">
            <a:noAutofit/>
          </a:bodyPr>
          <a:lstStyle/>
          <a:p>
            <a:r>
              <a:rPr lang="en" dirty="0"/>
              <a:t>Introduction</a:t>
            </a:r>
            <a:endParaRPr dirty="0"/>
          </a:p>
        </p:txBody>
      </p:sp>
      <p:pic>
        <p:nvPicPr>
          <p:cNvPr id="613" name="Google Shape;613;p33"/>
          <p:cNvPicPr preferRelativeResize="0"/>
          <p:nvPr/>
        </p:nvPicPr>
        <p:blipFill>
          <a:blip r:embed="rId3">
            <a:duotone>
              <a:prstClr val="black"/>
              <a:schemeClr val="accent1">
                <a:tint val="45000"/>
                <a:satMod val="400000"/>
              </a:schemeClr>
            </a:duotone>
            <a:alphaModFix amt="67000"/>
          </a:blip>
          <a:srcRect l="20439" t="-1" r="19660" b="1"/>
          <a:stretch>
            <a:fillRect/>
          </a:stretch>
        </p:blipFill>
        <p:spPr>
          <a:xfrm>
            <a:off x="6719811" y="1670561"/>
            <a:ext cx="3863024" cy="3516877"/>
          </a:xfrm>
          <a:prstGeom prst="rect">
            <a:avLst/>
          </a:prstGeom>
          <a:noFill/>
          <a:ln>
            <a:noFill/>
          </a:ln>
        </p:spPr>
      </p:pic>
      <p:pic>
        <p:nvPicPr>
          <p:cNvPr id="3" name="Picture 2" descr="A pink diamond with black lines&#10;&#10;AI-generated content may be incorrect.">
            <a:extLst>
              <a:ext uri="{FF2B5EF4-FFF2-40B4-BE49-F238E27FC236}">
                <a16:creationId xmlns:a16="http://schemas.microsoft.com/office/drawing/2014/main" id="{ADD93377-5ED3-28DF-10DB-9953B091C521}"/>
              </a:ext>
            </a:extLst>
          </p:cNvPr>
          <p:cNvPicPr>
            <a:picLocks noChangeAspect="1"/>
          </p:cNvPicPr>
          <p:nvPr/>
        </p:nvPicPr>
        <p:blipFill>
          <a:blip r:embed="rId4">
            <a:duotone>
              <a:schemeClr val="accent6">
                <a:shade val="45000"/>
                <a:satMod val="135000"/>
              </a:schemeClr>
              <a:prstClr val="white"/>
            </a:duotone>
          </a:blip>
          <a:stretch>
            <a:fillRect/>
          </a:stretch>
        </p:blipFill>
        <p:spPr>
          <a:xfrm>
            <a:off x="4979576" y="2259106"/>
            <a:ext cx="985227" cy="985227"/>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56">
          <a:extLst>
            <a:ext uri="{FF2B5EF4-FFF2-40B4-BE49-F238E27FC236}">
              <a16:creationId xmlns:a16="http://schemas.microsoft.com/office/drawing/2014/main" id="{7AF4F8AB-DF22-729A-589D-63D78CA1D8B6}"/>
            </a:ext>
          </a:extLst>
        </p:cNvPr>
        <p:cNvGrpSpPr/>
        <p:nvPr/>
      </p:nvGrpSpPr>
      <p:grpSpPr>
        <a:xfrm>
          <a:off x="0" y="0"/>
          <a:ext cx="0" cy="0"/>
          <a:chOff x="0" y="0"/>
          <a:chExt cx="0" cy="0"/>
        </a:xfrm>
      </p:grpSpPr>
      <p:sp>
        <p:nvSpPr>
          <p:cNvPr id="657" name="Google Shape;657;p38">
            <a:extLst>
              <a:ext uri="{FF2B5EF4-FFF2-40B4-BE49-F238E27FC236}">
                <a16:creationId xmlns:a16="http://schemas.microsoft.com/office/drawing/2014/main" id="{E9708D0F-733B-0746-A53B-9D62FFA930F0}"/>
              </a:ext>
            </a:extLst>
          </p:cNvPr>
          <p:cNvSpPr txBox="1">
            <a:spLocks noGrp="1"/>
          </p:cNvSpPr>
          <p:nvPr>
            <p:ph type="title"/>
          </p:nvPr>
        </p:nvSpPr>
        <p:spPr>
          <a:xfrm>
            <a:off x="5933932" y="2455051"/>
            <a:ext cx="3747950" cy="747600"/>
          </a:xfrm>
          <a:prstGeom prst="rect">
            <a:avLst/>
          </a:prstGeom>
        </p:spPr>
        <p:txBody>
          <a:bodyPr spcFirstLastPara="1" wrap="square" lIns="121900" tIns="121900" rIns="121900" bIns="121900" anchor="ctr" anchorCtr="0">
            <a:noAutofit/>
          </a:bodyPr>
          <a:lstStyle/>
          <a:p>
            <a:r>
              <a:rPr lang="en" dirty="0"/>
              <a:t>Background</a:t>
            </a:r>
            <a:endParaRPr dirty="0"/>
          </a:p>
        </p:txBody>
      </p:sp>
      <p:sp>
        <p:nvSpPr>
          <p:cNvPr id="658" name="Google Shape;658;p38">
            <a:extLst>
              <a:ext uri="{FF2B5EF4-FFF2-40B4-BE49-F238E27FC236}">
                <a16:creationId xmlns:a16="http://schemas.microsoft.com/office/drawing/2014/main" id="{A73E9A18-27B9-2A58-BA7E-B05707E2A22D}"/>
              </a:ext>
            </a:extLst>
          </p:cNvPr>
          <p:cNvSpPr txBox="1">
            <a:spLocks noGrp="1"/>
          </p:cNvSpPr>
          <p:nvPr>
            <p:ph type="title" idx="2"/>
          </p:nvPr>
        </p:nvSpPr>
        <p:spPr>
          <a:xfrm>
            <a:off x="2779058" y="2455067"/>
            <a:ext cx="2985247" cy="1787600"/>
          </a:xfrm>
          <a:prstGeom prst="rect">
            <a:avLst/>
          </a:prstGeom>
        </p:spPr>
        <p:txBody>
          <a:bodyPr spcFirstLastPara="1" wrap="square" lIns="121900" tIns="121900" rIns="121900" bIns="121900" anchor="ctr" anchorCtr="0">
            <a:noAutofit/>
          </a:bodyPr>
          <a:lstStyle/>
          <a:p>
            <a:r>
              <a:rPr lang="en" dirty="0"/>
              <a:t>02</a:t>
            </a:r>
            <a:endParaRPr dirty="0"/>
          </a:p>
        </p:txBody>
      </p:sp>
      <p:sp>
        <p:nvSpPr>
          <p:cNvPr id="659" name="Google Shape;659;p38">
            <a:extLst>
              <a:ext uri="{FF2B5EF4-FFF2-40B4-BE49-F238E27FC236}">
                <a16:creationId xmlns:a16="http://schemas.microsoft.com/office/drawing/2014/main" id="{FD86AED8-25FE-17D7-4A0F-1BD78A1CC7AD}"/>
              </a:ext>
            </a:extLst>
          </p:cNvPr>
          <p:cNvSpPr txBox="1">
            <a:spLocks noGrp="1"/>
          </p:cNvSpPr>
          <p:nvPr>
            <p:ph type="title" idx="3"/>
          </p:nvPr>
        </p:nvSpPr>
        <p:spPr>
          <a:xfrm>
            <a:off x="5933933" y="3524951"/>
            <a:ext cx="4492020" cy="878000"/>
          </a:xfrm>
          <a:prstGeom prst="rect">
            <a:avLst/>
          </a:prstGeom>
        </p:spPr>
        <p:txBody>
          <a:bodyPr spcFirstLastPara="1" wrap="square" lIns="121900" tIns="121900" rIns="121900" bIns="121900" anchor="ctr" anchorCtr="0">
            <a:noAutofit/>
          </a:bodyPr>
          <a:lstStyle/>
          <a:p>
            <a:r>
              <a:rPr lang="en" dirty="0"/>
              <a:t>Important topics &amp; definitions</a:t>
            </a:r>
            <a:endParaRPr dirty="0"/>
          </a:p>
        </p:txBody>
      </p:sp>
      <p:cxnSp>
        <p:nvCxnSpPr>
          <p:cNvPr id="660" name="Google Shape;660;p38">
            <a:extLst>
              <a:ext uri="{FF2B5EF4-FFF2-40B4-BE49-F238E27FC236}">
                <a16:creationId xmlns:a16="http://schemas.microsoft.com/office/drawing/2014/main" id="{C053F4D5-753B-6587-36BD-82A27F8C7524}"/>
              </a:ext>
            </a:extLst>
          </p:cNvPr>
          <p:cNvCxnSpPr/>
          <p:nvPr/>
        </p:nvCxnSpPr>
        <p:spPr>
          <a:xfrm>
            <a:off x="5676333" y="3414500"/>
            <a:ext cx="5575200" cy="0"/>
          </a:xfrm>
          <a:prstGeom prst="straightConnector1">
            <a:avLst/>
          </a:prstGeom>
          <a:noFill/>
          <a:ln w="19050" cap="flat" cmpd="sng">
            <a:solidFill>
              <a:srgbClr val="775EF5"/>
            </a:solidFill>
            <a:prstDash val="solid"/>
            <a:round/>
            <a:headEnd type="diamond" w="med" len="med"/>
            <a:tailEnd type="diamond" w="med" len="med"/>
          </a:ln>
          <a:effectLst>
            <a:outerShdw blurRad="57150" algn="bl" rotWithShape="0">
              <a:srgbClr val="DFDEFF">
                <a:alpha val="50000"/>
              </a:srgbClr>
            </a:outerShdw>
          </a:effectLst>
        </p:spPr>
      </p:cxnSp>
    </p:spTree>
    <p:extLst>
      <p:ext uri="{BB962C8B-B14F-4D97-AF65-F5344CB8AC3E}">
        <p14:creationId xmlns:p14="http://schemas.microsoft.com/office/powerpoint/2010/main" val="11466027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5"/>
        <p:cNvGrpSpPr/>
        <p:nvPr/>
      </p:nvGrpSpPr>
      <p:grpSpPr>
        <a:xfrm>
          <a:off x="0" y="0"/>
          <a:ext cx="0" cy="0"/>
          <a:chOff x="0" y="0"/>
          <a:chExt cx="0" cy="0"/>
        </a:xfrm>
      </p:grpSpPr>
      <p:sp>
        <p:nvSpPr>
          <p:cNvPr id="696" name="Google Shape;696;p41"/>
          <p:cNvSpPr txBox="1">
            <a:spLocks noGrp="1"/>
          </p:cNvSpPr>
          <p:nvPr>
            <p:ph type="subTitle" idx="3"/>
          </p:nvPr>
        </p:nvSpPr>
        <p:spPr>
          <a:xfrm>
            <a:off x="3573107" y="424370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dirty="0"/>
              <a:t>Blockchain</a:t>
            </a:r>
            <a:endParaRPr dirty="0"/>
          </a:p>
        </p:txBody>
      </p:sp>
      <p:sp>
        <p:nvSpPr>
          <p:cNvPr id="697" name="Google Shape;697;p41"/>
          <p:cNvSpPr txBox="1">
            <a:spLocks noGrp="1"/>
          </p:cNvSpPr>
          <p:nvPr>
            <p:ph type="subTitle" idx="4"/>
          </p:nvPr>
        </p:nvSpPr>
        <p:spPr>
          <a:xfrm>
            <a:off x="3573109" y="489426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dirty="0"/>
              <a:t>Blockchain Technology</a:t>
            </a:r>
            <a:endParaRPr dirty="0"/>
          </a:p>
        </p:txBody>
      </p:sp>
      <p:sp>
        <p:nvSpPr>
          <p:cNvPr id="698" name="Google Shape;698;p41"/>
          <p:cNvSpPr txBox="1">
            <a:spLocks noGrp="1"/>
          </p:cNvSpPr>
          <p:nvPr>
            <p:ph type="subTitle" idx="6"/>
          </p:nvPr>
        </p:nvSpPr>
        <p:spPr>
          <a:xfrm>
            <a:off x="6186220" y="489426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dirty="0"/>
              <a:t>Ethereum Naming System</a:t>
            </a:r>
            <a:endParaRPr dirty="0"/>
          </a:p>
        </p:txBody>
      </p:sp>
      <p:sp>
        <p:nvSpPr>
          <p:cNvPr id="699" name="Google Shape;699;p41"/>
          <p:cNvSpPr txBox="1">
            <a:spLocks noGrp="1"/>
          </p:cNvSpPr>
          <p:nvPr>
            <p:ph type="subTitle" idx="7"/>
          </p:nvPr>
        </p:nvSpPr>
        <p:spPr>
          <a:xfrm>
            <a:off x="8799319" y="424370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dirty="0" err="1"/>
              <a:t>Namecoin</a:t>
            </a:r>
            <a:endParaRPr/>
          </a:p>
        </p:txBody>
      </p:sp>
      <p:sp>
        <p:nvSpPr>
          <p:cNvPr id="700" name="Google Shape;700;p41"/>
          <p:cNvSpPr txBox="1">
            <a:spLocks noGrp="1"/>
          </p:cNvSpPr>
          <p:nvPr>
            <p:ph type="subTitle" idx="5"/>
          </p:nvPr>
        </p:nvSpPr>
        <p:spPr>
          <a:xfrm>
            <a:off x="6186212" y="424370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ENS</a:t>
            </a:r>
            <a:endParaRPr/>
          </a:p>
        </p:txBody>
      </p:sp>
      <p:sp>
        <p:nvSpPr>
          <p:cNvPr id="701" name="Google Shape;701;p41"/>
          <p:cNvSpPr txBox="1">
            <a:spLocks noGrp="1"/>
          </p:cNvSpPr>
          <p:nvPr>
            <p:ph type="subTitle" idx="8"/>
          </p:nvPr>
        </p:nvSpPr>
        <p:spPr>
          <a:xfrm>
            <a:off x="8799329" y="489426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err="1"/>
              <a:t>Namecoin</a:t>
            </a:r>
            <a:endParaRPr/>
          </a:p>
        </p:txBody>
      </p:sp>
      <p:sp>
        <p:nvSpPr>
          <p:cNvPr id="702" name="Google Shape;702;p41"/>
          <p:cNvSpPr txBox="1">
            <a:spLocks noGrp="1"/>
          </p:cNvSpPr>
          <p:nvPr>
            <p:ph type="subTitle" idx="1"/>
          </p:nvPr>
        </p:nvSpPr>
        <p:spPr>
          <a:xfrm>
            <a:off x="960000" y="424370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DNS</a:t>
            </a:r>
            <a:endParaRPr/>
          </a:p>
        </p:txBody>
      </p:sp>
      <p:sp>
        <p:nvSpPr>
          <p:cNvPr id="703" name="Google Shape;703;p41"/>
          <p:cNvSpPr txBox="1">
            <a:spLocks noGrp="1"/>
          </p:cNvSpPr>
          <p:nvPr>
            <p:ph type="subTitle" idx="2"/>
          </p:nvPr>
        </p:nvSpPr>
        <p:spPr>
          <a:xfrm>
            <a:off x="960000" y="489426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Domain Name System</a:t>
            </a:r>
            <a:endParaRPr/>
          </a:p>
        </p:txBody>
      </p:sp>
      <p:sp>
        <p:nvSpPr>
          <p:cNvPr id="704" name="Google Shape;704;p41"/>
          <p:cNvSpPr txBox="1">
            <a:spLocks noGrp="1"/>
          </p:cNvSpPr>
          <p:nvPr>
            <p:ph type="subTitle" idx="9"/>
          </p:nvPr>
        </p:nvSpPr>
        <p:spPr>
          <a:xfrm>
            <a:off x="960000" y="2679851"/>
            <a:ext cx="2432800" cy="559600"/>
          </a:xfrm>
          <a:prstGeom prst="rect">
            <a:avLst/>
          </a:prstGeom>
        </p:spPr>
        <p:txBody>
          <a:bodyPr spcFirstLastPara="1" wrap="square" lIns="121900" tIns="121900" rIns="121900" bIns="121900" anchor="ctr" anchorCtr="0">
            <a:noAutofit/>
          </a:bodyPr>
          <a:lstStyle/>
          <a:p>
            <a:pPr marL="0" indent="0"/>
            <a:r>
              <a:rPr lang="en"/>
              <a:t>DNS</a:t>
            </a:r>
            <a:endParaRPr/>
          </a:p>
        </p:txBody>
      </p:sp>
      <p:sp>
        <p:nvSpPr>
          <p:cNvPr id="705" name="Google Shape;705;p41"/>
          <p:cNvSpPr txBox="1">
            <a:spLocks noGrp="1"/>
          </p:cNvSpPr>
          <p:nvPr>
            <p:ph type="subTitle" idx="13"/>
          </p:nvPr>
        </p:nvSpPr>
        <p:spPr>
          <a:xfrm>
            <a:off x="3573107" y="2679851"/>
            <a:ext cx="2432800" cy="559600"/>
          </a:xfrm>
          <a:prstGeom prst="rect">
            <a:avLst/>
          </a:prstGeom>
        </p:spPr>
        <p:txBody>
          <a:bodyPr spcFirstLastPara="1" wrap="square" lIns="121900" tIns="121900" rIns="121900" bIns="121900" anchor="ctr" anchorCtr="0">
            <a:noAutofit/>
          </a:bodyPr>
          <a:lstStyle/>
          <a:p>
            <a:pPr marL="0" indent="0"/>
            <a:r>
              <a:rPr lang="en"/>
              <a:t>BC</a:t>
            </a:r>
            <a:endParaRPr/>
          </a:p>
        </p:txBody>
      </p:sp>
      <p:sp>
        <p:nvSpPr>
          <p:cNvPr id="706" name="Google Shape;706;p41"/>
          <p:cNvSpPr txBox="1">
            <a:spLocks noGrp="1"/>
          </p:cNvSpPr>
          <p:nvPr>
            <p:ph type="subTitle" idx="14"/>
          </p:nvPr>
        </p:nvSpPr>
        <p:spPr>
          <a:xfrm>
            <a:off x="6186212" y="2679851"/>
            <a:ext cx="2432800" cy="559600"/>
          </a:xfrm>
          <a:prstGeom prst="rect">
            <a:avLst/>
          </a:prstGeom>
        </p:spPr>
        <p:txBody>
          <a:bodyPr spcFirstLastPara="1" wrap="square" lIns="121900" tIns="121900" rIns="121900" bIns="121900" anchor="ctr" anchorCtr="0">
            <a:noAutofit/>
          </a:bodyPr>
          <a:lstStyle/>
          <a:p>
            <a:pPr marL="0" indent="0"/>
            <a:r>
              <a:rPr lang="en"/>
              <a:t>ENS</a:t>
            </a:r>
            <a:endParaRPr/>
          </a:p>
        </p:txBody>
      </p:sp>
      <p:sp>
        <p:nvSpPr>
          <p:cNvPr id="707" name="Google Shape;707;p41"/>
          <p:cNvSpPr txBox="1">
            <a:spLocks noGrp="1"/>
          </p:cNvSpPr>
          <p:nvPr>
            <p:ph type="subTitle" idx="15"/>
          </p:nvPr>
        </p:nvSpPr>
        <p:spPr>
          <a:xfrm>
            <a:off x="8799319" y="2679851"/>
            <a:ext cx="2432800" cy="559600"/>
          </a:xfrm>
          <a:prstGeom prst="rect">
            <a:avLst/>
          </a:prstGeom>
        </p:spPr>
        <p:txBody>
          <a:bodyPr spcFirstLastPara="1" wrap="square" lIns="121900" tIns="121900" rIns="121900" bIns="121900" anchor="ctr" anchorCtr="0">
            <a:noAutofit/>
          </a:bodyPr>
          <a:lstStyle/>
          <a:p>
            <a:pPr marL="0" indent="0"/>
            <a:r>
              <a:rPr lang="en"/>
              <a:t>NC</a:t>
            </a:r>
            <a:endParaRPr/>
          </a:p>
        </p:txBody>
      </p:sp>
      <p:sp>
        <p:nvSpPr>
          <p:cNvPr id="709" name="Google Shape;709;p41"/>
          <p:cNvSpPr/>
          <p:nvPr/>
        </p:nvSpPr>
        <p:spPr>
          <a:xfrm>
            <a:off x="1605800" y="238906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0" name="Google Shape;710;p41"/>
          <p:cNvSpPr/>
          <p:nvPr/>
        </p:nvSpPr>
        <p:spPr>
          <a:xfrm>
            <a:off x="4218907" y="238906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1" name="Google Shape;711;p41"/>
          <p:cNvSpPr/>
          <p:nvPr/>
        </p:nvSpPr>
        <p:spPr>
          <a:xfrm>
            <a:off x="6832012" y="238906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2" name="Google Shape;712;p41"/>
          <p:cNvSpPr/>
          <p:nvPr/>
        </p:nvSpPr>
        <p:spPr>
          <a:xfrm>
            <a:off x="9445119" y="238906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cxnSp>
        <p:nvCxnSpPr>
          <p:cNvPr id="713" name="Google Shape;713;p41"/>
          <p:cNvCxnSpPr>
            <a:stCxn id="709" idx="2"/>
            <a:endCxn id="702" idx="0"/>
          </p:cNvCxnSpPr>
          <p:nvPr/>
        </p:nvCxnSpPr>
        <p:spPr>
          <a:xfrm>
            <a:off x="2176400" y="353026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4" name="Google Shape;714;p41"/>
          <p:cNvCxnSpPr>
            <a:stCxn id="710" idx="2"/>
            <a:endCxn id="696" idx="0"/>
          </p:cNvCxnSpPr>
          <p:nvPr/>
        </p:nvCxnSpPr>
        <p:spPr>
          <a:xfrm>
            <a:off x="4789507" y="353026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5" name="Google Shape;715;p41"/>
          <p:cNvCxnSpPr>
            <a:stCxn id="711" idx="2"/>
            <a:endCxn id="700" idx="0"/>
          </p:cNvCxnSpPr>
          <p:nvPr/>
        </p:nvCxnSpPr>
        <p:spPr>
          <a:xfrm>
            <a:off x="7402612" y="353026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6" name="Google Shape;716;p41"/>
          <p:cNvCxnSpPr>
            <a:stCxn id="712" idx="2"/>
            <a:endCxn id="699" idx="0"/>
          </p:cNvCxnSpPr>
          <p:nvPr/>
        </p:nvCxnSpPr>
        <p:spPr>
          <a:xfrm>
            <a:off x="10015719" y="353026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95">
          <a:extLst>
            <a:ext uri="{FF2B5EF4-FFF2-40B4-BE49-F238E27FC236}">
              <a16:creationId xmlns:a16="http://schemas.microsoft.com/office/drawing/2014/main" id="{C8FCF553-ACC6-0C30-02D1-5C76C01A62B6}"/>
            </a:ext>
          </a:extLst>
        </p:cNvPr>
        <p:cNvGrpSpPr/>
        <p:nvPr/>
      </p:nvGrpSpPr>
      <p:grpSpPr>
        <a:xfrm>
          <a:off x="0" y="0"/>
          <a:ext cx="0" cy="0"/>
          <a:chOff x="0" y="0"/>
          <a:chExt cx="0" cy="0"/>
        </a:xfrm>
      </p:grpSpPr>
      <p:sp>
        <p:nvSpPr>
          <p:cNvPr id="696" name="Google Shape;696;p41">
            <a:extLst>
              <a:ext uri="{FF2B5EF4-FFF2-40B4-BE49-F238E27FC236}">
                <a16:creationId xmlns:a16="http://schemas.microsoft.com/office/drawing/2014/main" id="{E5C8476B-D6D6-D990-1213-0DE959D070EE}"/>
              </a:ext>
            </a:extLst>
          </p:cNvPr>
          <p:cNvSpPr txBox="1">
            <a:spLocks noGrp="1"/>
          </p:cNvSpPr>
          <p:nvPr>
            <p:ph type="subTitle" idx="3"/>
          </p:nvPr>
        </p:nvSpPr>
        <p:spPr>
          <a:xfrm>
            <a:off x="11048327" y="913574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Blockchain</a:t>
            </a:r>
            <a:endParaRPr/>
          </a:p>
        </p:txBody>
      </p:sp>
      <p:sp>
        <p:nvSpPr>
          <p:cNvPr id="697" name="Google Shape;697;p41">
            <a:extLst>
              <a:ext uri="{FF2B5EF4-FFF2-40B4-BE49-F238E27FC236}">
                <a16:creationId xmlns:a16="http://schemas.microsoft.com/office/drawing/2014/main" id="{B5AD33EE-A7D6-8CC6-B07E-F0595AF7181D}"/>
              </a:ext>
            </a:extLst>
          </p:cNvPr>
          <p:cNvSpPr txBox="1">
            <a:spLocks noGrp="1"/>
          </p:cNvSpPr>
          <p:nvPr>
            <p:ph type="subTitle" idx="4"/>
          </p:nvPr>
        </p:nvSpPr>
        <p:spPr>
          <a:xfrm>
            <a:off x="11048329" y="978630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Blockchain Technology</a:t>
            </a:r>
            <a:endParaRPr/>
          </a:p>
        </p:txBody>
      </p:sp>
      <p:sp>
        <p:nvSpPr>
          <p:cNvPr id="698" name="Google Shape;698;p41">
            <a:extLst>
              <a:ext uri="{FF2B5EF4-FFF2-40B4-BE49-F238E27FC236}">
                <a16:creationId xmlns:a16="http://schemas.microsoft.com/office/drawing/2014/main" id="{E654BBD7-A124-ECC0-94AF-D45328C4A0F4}"/>
              </a:ext>
            </a:extLst>
          </p:cNvPr>
          <p:cNvSpPr txBox="1">
            <a:spLocks noGrp="1"/>
          </p:cNvSpPr>
          <p:nvPr>
            <p:ph type="subTitle" idx="6"/>
          </p:nvPr>
        </p:nvSpPr>
        <p:spPr>
          <a:xfrm>
            <a:off x="13661440" y="978630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Ethereum Naming System</a:t>
            </a:r>
            <a:endParaRPr/>
          </a:p>
        </p:txBody>
      </p:sp>
      <p:sp>
        <p:nvSpPr>
          <p:cNvPr id="699" name="Google Shape;699;p41">
            <a:extLst>
              <a:ext uri="{FF2B5EF4-FFF2-40B4-BE49-F238E27FC236}">
                <a16:creationId xmlns:a16="http://schemas.microsoft.com/office/drawing/2014/main" id="{15335968-8C45-755C-5D2B-2CAC24092234}"/>
              </a:ext>
            </a:extLst>
          </p:cNvPr>
          <p:cNvSpPr txBox="1">
            <a:spLocks noGrp="1"/>
          </p:cNvSpPr>
          <p:nvPr>
            <p:ph type="subTitle" idx="7"/>
          </p:nvPr>
        </p:nvSpPr>
        <p:spPr>
          <a:xfrm>
            <a:off x="16274539" y="913574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err="1"/>
              <a:t>Namecoin</a:t>
            </a:r>
            <a:endParaRPr/>
          </a:p>
        </p:txBody>
      </p:sp>
      <p:sp>
        <p:nvSpPr>
          <p:cNvPr id="700" name="Google Shape;700;p41">
            <a:extLst>
              <a:ext uri="{FF2B5EF4-FFF2-40B4-BE49-F238E27FC236}">
                <a16:creationId xmlns:a16="http://schemas.microsoft.com/office/drawing/2014/main" id="{328F1E5A-E834-A881-CD17-9F80EDC13682}"/>
              </a:ext>
            </a:extLst>
          </p:cNvPr>
          <p:cNvSpPr txBox="1">
            <a:spLocks noGrp="1"/>
          </p:cNvSpPr>
          <p:nvPr>
            <p:ph type="subTitle" idx="5"/>
          </p:nvPr>
        </p:nvSpPr>
        <p:spPr>
          <a:xfrm>
            <a:off x="13661432" y="913574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ENS</a:t>
            </a:r>
            <a:endParaRPr/>
          </a:p>
        </p:txBody>
      </p:sp>
      <p:sp>
        <p:nvSpPr>
          <p:cNvPr id="701" name="Google Shape;701;p41">
            <a:extLst>
              <a:ext uri="{FF2B5EF4-FFF2-40B4-BE49-F238E27FC236}">
                <a16:creationId xmlns:a16="http://schemas.microsoft.com/office/drawing/2014/main" id="{84B33537-BE71-7664-2533-271F87DB798B}"/>
              </a:ext>
            </a:extLst>
          </p:cNvPr>
          <p:cNvSpPr txBox="1">
            <a:spLocks noGrp="1"/>
          </p:cNvSpPr>
          <p:nvPr>
            <p:ph type="subTitle" idx="8"/>
          </p:nvPr>
        </p:nvSpPr>
        <p:spPr>
          <a:xfrm>
            <a:off x="16274549" y="978630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err="1"/>
              <a:t>Namecoin</a:t>
            </a:r>
            <a:endParaRPr/>
          </a:p>
        </p:txBody>
      </p:sp>
      <p:sp>
        <p:nvSpPr>
          <p:cNvPr id="702" name="Google Shape;702;p41">
            <a:extLst>
              <a:ext uri="{FF2B5EF4-FFF2-40B4-BE49-F238E27FC236}">
                <a16:creationId xmlns:a16="http://schemas.microsoft.com/office/drawing/2014/main" id="{C1F03D1C-B57C-5361-5805-7A5DE78BBE7A}"/>
              </a:ext>
            </a:extLst>
          </p:cNvPr>
          <p:cNvSpPr txBox="1">
            <a:spLocks noGrp="1"/>
          </p:cNvSpPr>
          <p:nvPr>
            <p:ph type="subTitle" idx="1"/>
          </p:nvPr>
        </p:nvSpPr>
        <p:spPr>
          <a:xfrm>
            <a:off x="807662" y="2444986"/>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DNS</a:t>
            </a:r>
            <a:endParaRPr/>
          </a:p>
        </p:txBody>
      </p:sp>
      <p:sp>
        <p:nvSpPr>
          <p:cNvPr id="703" name="Google Shape;703;p41">
            <a:extLst>
              <a:ext uri="{FF2B5EF4-FFF2-40B4-BE49-F238E27FC236}">
                <a16:creationId xmlns:a16="http://schemas.microsoft.com/office/drawing/2014/main" id="{3C8B6746-B62C-C0CB-6C10-07B5FBB1F68B}"/>
              </a:ext>
            </a:extLst>
          </p:cNvPr>
          <p:cNvSpPr txBox="1">
            <a:spLocks noGrp="1"/>
          </p:cNvSpPr>
          <p:nvPr>
            <p:ph type="subTitle" idx="2"/>
          </p:nvPr>
        </p:nvSpPr>
        <p:spPr>
          <a:xfrm>
            <a:off x="807662" y="3095553"/>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Domain Name System</a:t>
            </a:r>
            <a:endParaRPr/>
          </a:p>
        </p:txBody>
      </p:sp>
      <p:sp>
        <p:nvSpPr>
          <p:cNvPr id="704" name="Google Shape;704;p41">
            <a:extLst>
              <a:ext uri="{FF2B5EF4-FFF2-40B4-BE49-F238E27FC236}">
                <a16:creationId xmlns:a16="http://schemas.microsoft.com/office/drawing/2014/main" id="{43700292-9CB9-18FA-EB84-DB122B2D42A9}"/>
              </a:ext>
            </a:extLst>
          </p:cNvPr>
          <p:cNvSpPr txBox="1">
            <a:spLocks noGrp="1"/>
          </p:cNvSpPr>
          <p:nvPr>
            <p:ph type="subTitle" idx="9"/>
          </p:nvPr>
        </p:nvSpPr>
        <p:spPr>
          <a:xfrm>
            <a:off x="807662" y="838274"/>
            <a:ext cx="2432800" cy="559600"/>
          </a:xfrm>
          <a:prstGeom prst="rect">
            <a:avLst/>
          </a:prstGeom>
        </p:spPr>
        <p:txBody>
          <a:bodyPr spcFirstLastPara="1" wrap="square" lIns="121900" tIns="121900" rIns="121900" bIns="121900" anchor="ctr" anchorCtr="0">
            <a:noAutofit/>
          </a:bodyPr>
          <a:lstStyle/>
          <a:p>
            <a:pPr marL="0" indent="0"/>
            <a:r>
              <a:rPr lang="en"/>
              <a:t>DNS</a:t>
            </a:r>
            <a:endParaRPr/>
          </a:p>
        </p:txBody>
      </p:sp>
      <p:sp>
        <p:nvSpPr>
          <p:cNvPr id="705" name="Google Shape;705;p41">
            <a:extLst>
              <a:ext uri="{FF2B5EF4-FFF2-40B4-BE49-F238E27FC236}">
                <a16:creationId xmlns:a16="http://schemas.microsoft.com/office/drawing/2014/main" id="{133B1E7A-6738-76F7-EFB1-B7F2691FDF09}"/>
              </a:ext>
            </a:extLst>
          </p:cNvPr>
          <p:cNvSpPr txBox="1">
            <a:spLocks noGrp="1"/>
          </p:cNvSpPr>
          <p:nvPr>
            <p:ph type="subTitle" idx="13"/>
          </p:nvPr>
        </p:nvSpPr>
        <p:spPr>
          <a:xfrm>
            <a:off x="11048327" y="7571891"/>
            <a:ext cx="2432800" cy="559600"/>
          </a:xfrm>
          <a:prstGeom prst="rect">
            <a:avLst/>
          </a:prstGeom>
        </p:spPr>
        <p:txBody>
          <a:bodyPr spcFirstLastPara="1" wrap="square" lIns="121900" tIns="121900" rIns="121900" bIns="121900" anchor="ctr" anchorCtr="0">
            <a:noAutofit/>
          </a:bodyPr>
          <a:lstStyle/>
          <a:p>
            <a:pPr marL="0" indent="0"/>
            <a:r>
              <a:rPr lang="en"/>
              <a:t>BC</a:t>
            </a:r>
            <a:endParaRPr/>
          </a:p>
        </p:txBody>
      </p:sp>
      <p:sp>
        <p:nvSpPr>
          <p:cNvPr id="706" name="Google Shape;706;p41">
            <a:extLst>
              <a:ext uri="{FF2B5EF4-FFF2-40B4-BE49-F238E27FC236}">
                <a16:creationId xmlns:a16="http://schemas.microsoft.com/office/drawing/2014/main" id="{C46F379F-C05E-B5F5-AE76-6BD6E02CC975}"/>
              </a:ext>
            </a:extLst>
          </p:cNvPr>
          <p:cNvSpPr txBox="1">
            <a:spLocks noGrp="1"/>
          </p:cNvSpPr>
          <p:nvPr>
            <p:ph type="subTitle" idx="14"/>
          </p:nvPr>
        </p:nvSpPr>
        <p:spPr>
          <a:xfrm>
            <a:off x="13661432" y="7571891"/>
            <a:ext cx="2432800" cy="559600"/>
          </a:xfrm>
          <a:prstGeom prst="rect">
            <a:avLst/>
          </a:prstGeom>
        </p:spPr>
        <p:txBody>
          <a:bodyPr spcFirstLastPara="1" wrap="square" lIns="121900" tIns="121900" rIns="121900" bIns="121900" anchor="ctr" anchorCtr="0">
            <a:noAutofit/>
          </a:bodyPr>
          <a:lstStyle/>
          <a:p>
            <a:pPr marL="0" indent="0"/>
            <a:r>
              <a:rPr lang="en"/>
              <a:t>ENS</a:t>
            </a:r>
            <a:endParaRPr/>
          </a:p>
        </p:txBody>
      </p:sp>
      <p:sp>
        <p:nvSpPr>
          <p:cNvPr id="707" name="Google Shape;707;p41">
            <a:extLst>
              <a:ext uri="{FF2B5EF4-FFF2-40B4-BE49-F238E27FC236}">
                <a16:creationId xmlns:a16="http://schemas.microsoft.com/office/drawing/2014/main" id="{FCB8BF6D-E5C9-FB02-8FEF-E92019C75047}"/>
              </a:ext>
            </a:extLst>
          </p:cNvPr>
          <p:cNvSpPr txBox="1">
            <a:spLocks noGrp="1"/>
          </p:cNvSpPr>
          <p:nvPr>
            <p:ph type="subTitle" idx="15"/>
          </p:nvPr>
        </p:nvSpPr>
        <p:spPr>
          <a:xfrm>
            <a:off x="16274539" y="7571891"/>
            <a:ext cx="2432800" cy="559600"/>
          </a:xfrm>
          <a:prstGeom prst="rect">
            <a:avLst/>
          </a:prstGeom>
        </p:spPr>
        <p:txBody>
          <a:bodyPr spcFirstLastPara="1" wrap="square" lIns="121900" tIns="121900" rIns="121900" bIns="121900" anchor="ctr" anchorCtr="0">
            <a:noAutofit/>
          </a:bodyPr>
          <a:lstStyle/>
          <a:p>
            <a:pPr marL="0" indent="0"/>
            <a:r>
              <a:rPr lang="en"/>
              <a:t>NC</a:t>
            </a:r>
            <a:endParaRPr/>
          </a:p>
        </p:txBody>
      </p:sp>
      <p:sp>
        <p:nvSpPr>
          <p:cNvPr id="709" name="Google Shape;709;p41">
            <a:extLst>
              <a:ext uri="{FF2B5EF4-FFF2-40B4-BE49-F238E27FC236}">
                <a16:creationId xmlns:a16="http://schemas.microsoft.com/office/drawing/2014/main" id="{5C4E1F6A-DC27-1AC1-D6ED-D6841FC5BA99}"/>
              </a:ext>
            </a:extLst>
          </p:cNvPr>
          <p:cNvSpPr/>
          <p:nvPr/>
        </p:nvSpPr>
        <p:spPr>
          <a:xfrm>
            <a:off x="1453462" y="547490"/>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0" name="Google Shape;710;p41">
            <a:extLst>
              <a:ext uri="{FF2B5EF4-FFF2-40B4-BE49-F238E27FC236}">
                <a16:creationId xmlns:a16="http://schemas.microsoft.com/office/drawing/2014/main" id="{7351B1F0-B364-BAE4-894F-D94B95AE65D8}"/>
              </a:ext>
            </a:extLst>
          </p:cNvPr>
          <p:cNvSpPr/>
          <p:nvPr/>
        </p:nvSpPr>
        <p:spPr>
          <a:xfrm>
            <a:off x="11694127" y="728110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1" name="Google Shape;711;p41">
            <a:extLst>
              <a:ext uri="{FF2B5EF4-FFF2-40B4-BE49-F238E27FC236}">
                <a16:creationId xmlns:a16="http://schemas.microsoft.com/office/drawing/2014/main" id="{5ABEB3CC-AD6E-5D76-6FB4-380F7A35EA03}"/>
              </a:ext>
            </a:extLst>
          </p:cNvPr>
          <p:cNvSpPr/>
          <p:nvPr/>
        </p:nvSpPr>
        <p:spPr>
          <a:xfrm>
            <a:off x="14307232" y="728110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2" name="Google Shape;712;p41">
            <a:extLst>
              <a:ext uri="{FF2B5EF4-FFF2-40B4-BE49-F238E27FC236}">
                <a16:creationId xmlns:a16="http://schemas.microsoft.com/office/drawing/2014/main" id="{2E70EE16-05EA-C225-0DBE-ABF863FD5EB6}"/>
              </a:ext>
            </a:extLst>
          </p:cNvPr>
          <p:cNvSpPr/>
          <p:nvPr/>
        </p:nvSpPr>
        <p:spPr>
          <a:xfrm>
            <a:off x="16920339" y="728110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cxnSp>
        <p:nvCxnSpPr>
          <p:cNvPr id="713" name="Google Shape;713;p41">
            <a:extLst>
              <a:ext uri="{FF2B5EF4-FFF2-40B4-BE49-F238E27FC236}">
                <a16:creationId xmlns:a16="http://schemas.microsoft.com/office/drawing/2014/main" id="{D482D7EC-E7E6-B52E-090B-00A3352A648B}"/>
              </a:ext>
            </a:extLst>
          </p:cNvPr>
          <p:cNvCxnSpPr>
            <a:stCxn id="709" idx="2"/>
            <a:endCxn id="702" idx="0"/>
          </p:cNvCxnSpPr>
          <p:nvPr/>
        </p:nvCxnSpPr>
        <p:spPr>
          <a:xfrm>
            <a:off x="2024062" y="1688690"/>
            <a:ext cx="0" cy="756296"/>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4" name="Google Shape;714;p41">
            <a:extLst>
              <a:ext uri="{FF2B5EF4-FFF2-40B4-BE49-F238E27FC236}">
                <a16:creationId xmlns:a16="http://schemas.microsoft.com/office/drawing/2014/main" id="{1C745C61-5395-00CE-5810-4570A7921C06}"/>
              </a:ext>
            </a:extLst>
          </p:cNvPr>
          <p:cNvCxnSpPr>
            <a:stCxn id="710" idx="2"/>
            <a:endCxn id="696" idx="0"/>
          </p:cNvCxnSpPr>
          <p:nvPr/>
        </p:nvCxnSpPr>
        <p:spPr>
          <a:xfrm>
            <a:off x="12264727" y="842230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5" name="Google Shape;715;p41">
            <a:extLst>
              <a:ext uri="{FF2B5EF4-FFF2-40B4-BE49-F238E27FC236}">
                <a16:creationId xmlns:a16="http://schemas.microsoft.com/office/drawing/2014/main" id="{04B401D6-0D51-2C09-A1B1-0A1171E12C96}"/>
              </a:ext>
            </a:extLst>
          </p:cNvPr>
          <p:cNvCxnSpPr>
            <a:stCxn id="711" idx="2"/>
            <a:endCxn id="700" idx="0"/>
          </p:cNvCxnSpPr>
          <p:nvPr/>
        </p:nvCxnSpPr>
        <p:spPr>
          <a:xfrm>
            <a:off x="14877832" y="842230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6" name="Google Shape;716;p41">
            <a:extLst>
              <a:ext uri="{FF2B5EF4-FFF2-40B4-BE49-F238E27FC236}">
                <a16:creationId xmlns:a16="http://schemas.microsoft.com/office/drawing/2014/main" id="{B65178F0-2113-E535-7BAC-0150D5128049}"/>
              </a:ext>
            </a:extLst>
          </p:cNvPr>
          <p:cNvCxnSpPr>
            <a:stCxn id="712" idx="2"/>
            <a:endCxn id="699" idx="0"/>
          </p:cNvCxnSpPr>
          <p:nvPr/>
        </p:nvCxnSpPr>
        <p:spPr>
          <a:xfrm>
            <a:off x="17490939" y="842230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sp>
        <p:nvSpPr>
          <p:cNvPr id="7" name="TextBox 6">
            <a:extLst>
              <a:ext uri="{FF2B5EF4-FFF2-40B4-BE49-F238E27FC236}">
                <a16:creationId xmlns:a16="http://schemas.microsoft.com/office/drawing/2014/main" id="{7E2EA7E6-6CCB-EFD5-C405-DDBB07391C9C}"/>
              </a:ext>
            </a:extLst>
          </p:cNvPr>
          <p:cNvSpPr txBox="1"/>
          <p:nvPr/>
        </p:nvSpPr>
        <p:spPr>
          <a:xfrm>
            <a:off x="545214" y="3717353"/>
            <a:ext cx="7240633" cy="286232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263238"/>
              </a:buClr>
              <a:buSzPts val="1100"/>
              <a:buFont typeface="Titillium Web"/>
              <a:buNone/>
              <a:tabLst/>
              <a:defRPr/>
            </a:pPr>
            <a:r>
              <a:rPr lang="en-US" b="1" kern="0" dirty="0">
                <a:solidFill>
                  <a:srgbClr val="8E8BD8"/>
                </a:solidFill>
                <a:latin typeface="Titillium Web"/>
                <a:sym typeface="Titillium Web"/>
              </a:rPr>
              <a:t>How it works</a:t>
            </a:r>
          </a:p>
          <a:p>
            <a:pPr marL="0" marR="0" lvl="0" indent="0" algn="l" defTabSz="914400" rtl="0" eaLnBrk="1" fontAlgn="auto" latinLnBrk="0" hangingPunct="1">
              <a:lnSpc>
                <a:spcPct val="100000"/>
              </a:lnSpc>
              <a:spcBef>
                <a:spcPts val="0"/>
              </a:spcBef>
              <a:spcAft>
                <a:spcPts val="0"/>
              </a:spcAft>
              <a:buClr>
                <a:srgbClr val="263238"/>
              </a:buClr>
              <a:buSzPts val="1100"/>
              <a:buFont typeface="Titillium Web"/>
              <a:buNone/>
              <a:tabLst/>
              <a:defRPr/>
            </a:pPr>
            <a:endParaRPr lang="en-US" kern="0" dirty="0">
              <a:solidFill>
                <a:srgbClr val="8E8BD8"/>
              </a:solidFill>
              <a:latin typeface="Titillium Web"/>
              <a:sym typeface="Titillium Web"/>
            </a:endParaRPr>
          </a:p>
          <a:p>
            <a:pPr marL="342900" lvl="0" indent="-342900">
              <a:buClr>
                <a:srgbClr val="263238"/>
              </a:buClr>
              <a:buSzPts val="1100"/>
              <a:buFontTx/>
              <a:buChar char="-"/>
              <a:defRPr/>
            </a:pPr>
            <a:r>
              <a:rPr lang="en-US" sz="1600" kern="0" dirty="0">
                <a:solidFill>
                  <a:srgbClr val="8E8BD8"/>
                </a:solidFill>
                <a:latin typeface="Titillium Web"/>
                <a:sym typeface="Titillium Web"/>
              </a:rPr>
              <a:t>A user enters a domain name in a web browser.</a:t>
            </a:r>
          </a:p>
          <a:p>
            <a:pPr marL="342900" lvl="0" indent="-342900">
              <a:buClr>
                <a:srgbClr val="263238"/>
              </a:buClr>
              <a:buSzPts val="1100"/>
              <a:buFontTx/>
              <a:buChar char="-"/>
              <a:defRPr/>
            </a:pPr>
            <a:endParaRPr lang="en-US" sz="1600" kern="0" dirty="0">
              <a:solidFill>
                <a:srgbClr val="8E8BD8"/>
              </a:solidFill>
              <a:latin typeface="Titillium Web"/>
              <a:sym typeface="Titillium Web"/>
            </a:endParaRPr>
          </a:p>
          <a:p>
            <a:pPr marL="342900" lvl="0" indent="-342900">
              <a:buClr>
                <a:srgbClr val="263238"/>
              </a:buClr>
              <a:buSzPts val="1100"/>
              <a:buFontTx/>
              <a:buChar char="-"/>
              <a:defRPr/>
            </a:pPr>
            <a:r>
              <a:rPr lang="en-US" sz="1600" kern="0" dirty="0">
                <a:solidFill>
                  <a:srgbClr val="8E8BD8"/>
                </a:solidFill>
                <a:latin typeface="Titillium Web"/>
                <a:sym typeface="Titillium Web"/>
              </a:rPr>
              <a:t>The resolver queries the DNS hierarchy starting from the root name server, then the Top-Level Domain (TLD) name server, and finally the authoritative name server.</a:t>
            </a:r>
          </a:p>
          <a:p>
            <a:pPr marL="342900" lvl="0" indent="-342900">
              <a:buClr>
                <a:srgbClr val="263238"/>
              </a:buClr>
              <a:buSzPts val="1100"/>
              <a:buFontTx/>
              <a:buChar char="-"/>
              <a:defRPr/>
            </a:pPr>
            <a:endParaRPr lang="en-US" sz="1600" kern="0" dirty="0">
              <a:solidFill>
                <a:srgbClr val="8E8BD8"/>
              </a:solidFill>
              <a:latin typeface="Titillium Web"/>
              <a:sym typeface="Titillium Web"/>
            </a:endParaRPr>
          </a:p>
          <a:p>
            <a:pPr marL="342900" lvl="0" indent="-342900">
              <a:buClr>
                <a:srgbClr val="263238"/>
              </a:buClr>
              <a:buSzPts val="1100"/>
              <a:buFontTx/>
              <a:buChar char="-"/>
              <a:defRPr/>
            </a:pPr>
            <a:r>
              <a:rPr lang="en-US" sz="1600" kern="0" dirty="0">
                <a:solidFill>
                  <a:srgbClr val="8E8BD8"/>
                </a:solidFill>
                <a:latin typeface="Titillium Web"/>
                <a:sym typeface="Titillium Web"/>
              </a:rPr>
              <a:t>The IP address corresponding to the domain is returned and cached.</a:t>
            </a:r>
          </a:p>
          <a:p>
            <a:pPr marL="342900" lvl="0" indent="-342900">
              <a:buClr>
                <a:srgbClr val="263238"/>
              </a:buClr>
              <a:buSzPts val="1100"/>
              <a:buFontTx/>
              <a:buChar char="-"/>
              <a:defRPr/>
            </a:pPr>
            <a:endParaRPr lang="en-US" sz="1600" kern="0" dirty="0">
              <a:solidFill>
                <a:srgbClr val="8E8BD8"/>
              </a:solidFill>
              <a:latin typeface="Titillium Web"/>
              <a:sym typeface="Titillium Web"/>
            </a:endParaRPr>
          </a:p>
          <a:p>
            <a:pPr marL="342900" lvl="0" indent="-342900">
              <a:buClr>
                <a:srgbClr val="263238"/>
              </a:buClr>
              <a:buSzPts val="1100"/>
              <a:buFontTx/>
              <a:buChar char="-"/>
              <a:defRPr/>
            </a:pPr>
            <a:r>
              <a:rPr lang="en-US" sz="1600" kern="0" dirty="0">
                <a:solidFill>
                  <a:srgbClr val="8E8BD8"/>
                </a:solidFill>
                <a:latin typeface="Titillium Web"/>
                <a:sym typeface="Titillium Web"/>
              </a:rPr>
              <a:t>The browser connects to the web server using the resolved IP address.</a:t>
            </a:r>
          </a:p>
        </p:txBody>
      </p:sp>
      <p:sp>
        <p:nvSpPr>
          <p:cNvPr id="10" name="TextBox 9">
            <a:extLst>
              <a:ext uri="{FF2B5EF4-FFF2-40B4-BE49-F238E27FC236}">
                <a16:creationId xmlns:a16="http://schemas.microsoft.com/office/drawing/2014/main" id="{C1E5C839-37F8-6A73-61F5-D04E0D41D03A}"/>
              </a:ext>
            </a:extLst>
          </p:cNvPr>
          <p:cNvSpPr txBox="1"/>
          <p:nvPr/>
        </p:nvSpPr>
        <p:spPr>
          <a:xfrm>
            <a:off x="538284" y="4372100"/>
            <a:ext cx="7240633" cy="2308324"/>
          </a:xfrm>
          <a:prstGeom prst="rect">
            <a:avLst/>
          </a:prstGeom>
          <a:noFill/>
        </p:spPr>
        <p:txBody>
          <a:bodyPr wrap="square" rtlCol="0">
            <a:spAutoFit/>
          </a:bodyPr>
          <a:lstStyle/>
          <a:p>
            <a:r>
              <a:rPr lang="en-US" b="1" dirty="0">
                <a:solidFill>
                  <a:schemeClr val="bg1"/>
                </a:solidFill>
                <a:latin typeface="Titillium Web" pitchFamily="2" charset="77"/>
              </a:rPr>
              <a:t>Current Architecture</a:t>
            </a:r>
            <a:endParaRPr lang="en-US" dirty="0">
              <a:solidFill>
                <a:schemeClr val="bg1"/>
              </a:solidFill>
              <a:latin typeface="Titillium Web" pitchFamily="2" charset="77"/>
            </a:endParaRPr>
          </a:p>
          <a:p>
            <a:endParaRPr lang="en-US" dirty="0">
              <a:solidFill>
                <a:schemeClr val="bg1"/>
              </a:solidFill>
              <a:latin typeface="Titillium Web" pitchFamily="2" charset="77"/>
            </a:endParaRPr>
          </a:p>
          <a:p>
            <a:pPr marL="285750" indent="-285750">
              <a:buFont typeface="System Font Regular"/>
              <a:buChar char=" "/>
            </a:pPr>
            <a:r>
              <a:rPr lang="en-US" dirty="0">
                <a:solidFill>
                  <a:schemeClr val="bg1"/>
                </a:solidFill>
                <a:latin typeface="Titillium Web" pitchFamily="2" charset="77"/>
              </a:rPr>
              <a:t>Hierarchical structure consisting of root servers, TLD servers, and authoritative servers.</a:t>
            </a:r>
          </a:p>
          <a:p>
            <a:pPr marL="285750" indent="-285750">
              <a:buFont typeface="System Font Regular"/>
              <a:buChar char=" "/>
            </a:pPr>
            <a:endParaRPr lang="en-US" dirty="0">
              <a:solidFill>
                <a:schemeClr val="bg1"/>
              </a:solidFill>
              <a:latin typeface="Titillium Web" pitchFamily="2" charset="77"/>
            </a:endParaRPr>
          </a:p>
          <a:p>
            <a:pPr marL="285750" indent="-285750">
              <a:buFont typeface="System Font Regular"/>
              <a:buChar char=" "/>
            </a:pPr>
            <a:r>
              <a:rPr lang="en-US" dirty="0">
                <a:solidFill>
                  <a:schemeClr val="bg1"/>
                </a:solidFill>
                <a:latin typeface="Titillium Web" pitchFamily="2" charset="77"/>
              </a:rPr>
              <a:t>Centralized control, where a small number of organizations manage the root zone.</a:t>
            </a:r>
          </a:p>
          <a:p>
            <a:pPr marL="285750" indent="-285750">
              <a:buFontTx/>
              <a:buChar char="-"/>
            </a:pPr>
            <a:endParaRPr lang="en-US" dirty="0">
              <a:solidFill>
                <a:schemeClr val="bg1"/>
              </a:solidFill>
              <a:latin typeface="Titillium Web" pitchFamily="2" charset="77"/>
            </a:endParaRPr>
          </a:p>
        </p:txBody>
      </p:sp>
      <p:sp>
        <p:nvSpPr>
          <p:cNvPr id="11" name="TextBox 10">
            <a:extLst>
              <a:ext uri="{FF2B5EF4-FFF2-40B4-BE49-F238E27FC236}">
                <a16:creationId xmlns:a16="http://schemas.microsoft.com/office/drawing/2014/main" id="{B92188EA-CFAB-33B2-BA27-4130463C9A7F}"/>
              </a:ext>
            </a:extLst>
          </p:cNvPr>
          <p:cNvSpPr txBox="1"/>
          <p:nvPr/>
        </p:nvSpPr>
        <p:spPr>
          <a:xfrm>
            <a:off x="3240462" y="702575"/>
            <a:ext cx="7240633" cy="830997"/>
          </a:xfrm>
          <a:prstGeom prst="rect">
            <a:avLst/>
          </a:prstGeom>
          <a:noFill/>
        </p:spPr>
        <p:txBody>
          <a:bodyPr wrap="square" rtlCol="0">
            <a:spAutoFit/>
          </a:bodyPr>
          <a:lstStyle/>
          <a:p>
            <a:pPr lvl="0">
              <a:buClr>
                <a:srgbClr val="263238"/>
              </a:buClr>
              <a:buSzPts val="1100"/>
              <a:defRPr/>
            </a:pPr>
            <a:r>
              <a:rPr lang="en-US" sz="1600" dirty="0">
                <a:solidFill>
                  <a:schemeClr val="bg1"/>
                </a:solidFill>
                <a:latin typeface="Titillium Web" pitchFamily="2" charset="77"/>
              </a:rPr>
              <a:t>The Domain Name System (DNS) is a hierarchical and decentralized naming system used on the Internet that translates human-readable domain names, such as </a:t>
            </a:r>
            <a:r>
              <a:rPr lang="en-US" sz="1600" dirty="0" err="1">
                <a:solidFill>
                  <a:schemeClr val="bg1"/>
                </a:solidFill>
                <a:latin typeface="Titillium Web" pitchFamily="2" charset="77"/>
              </a:rPr>
              <a:t>example.com</a:t>
            </a:r>
            <a:r>
              <a:rPr lang="en-US" sz="1600" dirty="0">
                <a:solidFill>
                  <a:schemeClr val="bg1"/>
                </a:solidFill>
                <a:latin typeface="Titillium Web" pitchFamily="2" charset="77"/>
              </a:rPr>
              <a:t>, into Internet Protocol (IP) addresses, such as 192.0.2.1.</a:t>
            </a:r>
            <a:endParaRPr lang="en-US" sz="1400" kern="0" dirty="0">
              <a:solidFill>
                <a:schemeClr val="bg1"/>
              </a:solidFill>
              <a:latin typeface="Titillium Web" pitchFamily="2" charset="77"/>
              <a:sym typeface="Titillium Web"/>
            </a:endParaRPr>
          </a:p>
        </p:txBody>
      </p:sp>
      <p:grpSp>
        <p:nvGrpSpPr>
          <p:cNvPr id="15" name="Google Shape;773;p44">
            <a:extLst>
              <a:ext uri="{FF2B5EF4-FFF2-40B4-BE49-F238E27FC236}">
                <a16:creationId xmlns:a16="http://schemas.microsoft.com/office/drawing/2014/main" id="{190662A8-9D76-BC6B-5D7C-D1E1EF9F3CF2}"/>
              </a:ext>
            </a:extLst>
          </p:cNvPr>
          <p:cNvGrpSpPr/>
          <p:nvPr/>
        </p:nvGrpSpPr>
        <p:grpSpPr>
          <a:xfrm>
            <a:off x="5776958" y="3695153"/>
            <a:ext cx="1218291" cy="739588"/>
            <a:chOff x="655815" y="1710641"/>
            <a:chExt cx="4721170" cy="2866082"/>
          </a:xfrm>
        </p:grpSpPr>
        <p:sp>
          <p:nvSpPr>
            <p:cNvPr id="16" name="Google Shape;774;p44">
              <a:extLst>
                <a:ext uri="{FF2B5EF4-FFF2-40B4-BE49-F238E27FC236}">
                  <a16:creationId xmlns:a16="http://schemas.microsoft.com/office/drawing/2014/main" id="{4667F134-16AF-1106-A5A3-7CC3AD3AE8E2}"/>
                </a:ext>
              </a:extLst>
            </p:cNvPr>
            <p:cNvSpPr/>
            <p:nvPr/>
          </p:nvSpPr>
          <p:spPr>
            <a:xfrm>
              <a:off x="4367971" y="1817068"/>
              <a:ext cx="199235" cy="180697"/>
            </a:xfrm>
            <a:custGeom>
              <a:avLst/>
              <a:gdLst/>
              <a:ahLst/>
              <a:cxnLst/>
              <a:rect l="l" t="t" r="r" b="b"/>
              <a:pathLst>
                <a:path w="3321" h="3012" extrusionOk="0">
                  <a:moveTo>
                    <a:pt x="1" y="0"/>
                  </a:moveTo>
                  <a:lnTo>
                    <a:pt x="1" y="83"/>
                  </a:lnTo>
                  <a:cubicBezTo>
                    <a:pt x="1" y="93"/>
                    <a:pt x="1" y="103"/>
                    <a:pt x="11" y="114"/>
                  </a:cubicBezTo>
                  <a:cubicBezTo>
                    <a:pt x="32" y="433"/>
                    <a:pt x="73" y="753"/>
                    <a:pt x="135" y="1072"/>
                  </a:cubicBezTo>
                  <a:cubicBezTo>
                    <a:pt x="259" y="1732"/>
                    <a:pt x="465" y="2362"/>
                    <a:pt x="754" y="2970"/>
                  </a:cubicBezTo>
                  <a:cubicBezTo>
                    <a:pt x="764" y="3001"/>
                    <a:pt x="784" y="3011"/>
                    <a:pt x="816" y="3011"/>
                  </a:cubicBezTo>
                  <a:lnTo>
                    <a:pt x="3321" y="3011"/>
                  </a:lnTo>
                  <a:cubicBezTo>
                    <a:pt x="3321" y="2990"/>
                    <a:pt x="3311" y="2980"/>
                    <a:pt x="3311" y="2970"/>
                  </a:cubicBezTo>
                  <a:cubicBezTo>
                    <a:pt x="3167" y="2568"/>
                    <a:pt x="3043" y="2156"/>
                    <a:pt x="2950" y="1743"/>
                  </a:cubicBezTo>
                  <a:cubicBezTo>
                    <a:pt x="2878" y="1402"/>
                    <a:pt x="2816" y="1052"/>
                    <a:pt x="2785" y="712"/>
                  </a:cubicBezTo>
                  <a:cubicBezTo>
                    <a:pt x="2764" y="485"/>
                    <a:pt x="2754" y="268"/>
                    <a:pt x="2734" y="52"/>
                  </a:cubicBezTo>
                  <a:cubicBezTo>
                    <a:pt x="2734" y="0"/>
                    <a:pt x="2734" y="0"/>
                    <a:pt x="2682" y="0"/>
                  </a:cubicBezTo>
                  <a:close/>
                </a:path>
              </a:pathLst>
            </a:custGeom>
            <a:solidFill>
              <a:srgbClr val="EBEBEB"/>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17" name="Google Shape;775;p44">
              <a:extLst>
                <a:ext uri="{FF2B5EF4-FFF2-40B4-BE49-F238E27FC236}">
                  <a16:creationId xmlns:a16="http://schemas.microsoft.com/office/drawing/2014/main" id="{98269219-AF09-A93C-006A-B392846B72E0}"/>
                </a:ext>
              </a:extLst>
            </p:cNvPr>
            <p:cNvSpPr/>
            <p:nvPr/>
          </p:nvSpPr>
          <p:spPr>
            <a:xfrm>
              <a:off x="4583884" y="1818268"/>
              <a:ext cx="207274" cy="179498"/>
            </a:xfrm>
            <a:custGeom>
              <a:avLst/>
              <a:gdLst/>
              <a:ahLst/>
              <a:cxnLst/>
              <a:rect l="l" t="t" r="r" b="b"/>
              <a:pathLst>
                <a:path w="3455" h="2992" extrusionOk="0">
                  <a:moveTo>
                    <a:pt x="11" y="1"/>
                  </a:moveTo>
                  <a:cubicBezTo>
                    <a:pt x="1" y="11"/>
                    <a:pt x="1" y="21"/>
                    <a:pt x="1" y="21"/>
                  </a:cubicBezTo>
                  <a:cubicBezTo>
                    <a:pt x="21" y="207"/>
                    <a:pt x="21" y="383"/>
                    <a:pt x="42" y="568"/>
                  </a:cubicBezTo>
                  <a:cubicBezTo>
                    <a:pt x="83" y="846"/>
                    <a:pt x="114" y="1125"/>
                    <a:pt x="166" y="1393"/>
                  </a:cubicBezTo>
                  <a:cubicBezTo>
                    <a:pt x="269" y="1929"/>
                    <a:pt x="434" y="2445"/>
                    <a:pt x="640" y="2950"/>
                  </a:cubicBezTo>
                  <a:cubicBezTo>
                    <a:pt x="650" y="2981"/>
                    <a:pt x="671" y="2991"/>
                    <a:pt x="702" y="2991"/>
                  </a:cubicBezTo>
                  <a:lnTo>
                    <a:pt x="3445" y="2991"/>
                  </a:lnTo>
                  <a:lnTo>
                    <a:pt x="3445" y="2940"/>
                  </a:lnTo>
                  <a:cubicBezTo>
                    <a:pt x="3445" y="1980"/>
                    <a:pt x="3445" y="1011"/>
                    <a:pt x="3455" y="42"/>
                  </a:cubicBezTo>
                  <a:cubicBezTo>
                    <a:pt x="3455" y="11"/>
                    <a:pt x="3445" y="1"/>
                    <a:pt x="3404" y="1"/>
                  </a:cubicBezTo>
                  <a:close/>
                </a:path>
              </a:pathLst>
            </a:custGeom>
            <a:solidFill>
              <a:srgbClr val="EBEBEB"/>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18" name="Google Shape;776;p44">
              <a:extLst>
                <a:ext uri="{FF2B5EF4-FFF2-40B4-BE49-F238E27FC236}">
                  <a16:creationId xmlns:a16="http://schemas.microsoft.com/office/drawing/2014/main" id="{7B749331-8150-7BB4-8BB9-653D79AA6E29}"/>
                </a:ext>
              </a:extLst>
            </p:cNvPr>
            <p:cNvSpPr/>
            <p:nvPr/>
          </p:nvSpPr>
          <p:spPr>
            <a:xfrm>
              <a:off x="4441642" y="2043480"/>
              <a:ext cx="319820" cy="203555"/>
            </a:xfrm>
            <a:custGeom>
              <a:avLst/>
              <a:gdLst/>
              <a:ahLst/>
              <a:cxnLst/>
              <a:rect l="l" t="t" r="r" b="b"/>
              <a:pathLst>
                <a:path w="5331" h="3393" extrusionOk="0">
                  <a:moveTo>
                    <a:pt x="2392" y="0"/>
                  </a:moveTo>
                  <a:cubicBezTo>
                    <a:pt x="1609" y="11"/>
                    <a:pt x="825" y="11"/>
                    <a:pt x="41" y="11"/>
                  </a:cubicBezTo>
                  <a:lnTo>
                    <a:pt x="0" y="11"/>
                  </a:lnTo>
                  <a:cubicBezTo>
                    <a:pt x="10" y="21"/>
                    <a:pt x="10" y="21"/>
                    <a:pt x="10" y="31"/>
                  </a:cubicBezTo>
                  <a:cubicBezTo>
                    <a:pt x="186" y="299"/>
                    <a:pt x="371" y="557"/>
                    <a:pt x="578" y="804"/>
                  </a:cubicBezTo>
                  <a:cubicBezTo>
                    <a:pt x="846" y="1134"/>
                    <a:pt x="1144" y="1434"/>
                    <a:pt x="1474" y="1702"/>
                  </a:cubicBezTo>
                  <a:cubicBezTo>
                    <a:pt x="1928" y="2094"/>
                    <a:pt x="2434" y="2413"/>
                    <a:pt x="2970" y="2681"/>
                  </a:cubicBezTo>
                  <a:cubicBezTo>
                    <a:pt x="3433" y="2919"/>
                    <a:pt x="3928" y="3093"/>
                    <a:pt x="4434" y="3228"/>
                  </a:cubicBezTo>
                  <a:cubicBezTo>
                    <a:pt x="4702" y="3300"/>
                    <a:pt x="4980" y="3352"/>
                    <a:pt x="5259" y="3393"/>
                  </a:cubicBezTo>
                  <a:cubicBezTo>
                    <a:pt x="5280" y="3393"/>
                    <a:pt x="5300" y="3382"/>
                    <a:pt x="5331" y="3372"/>
                  </a:cubicBezTo>
                  <a:lnTo>
                    <a:pt x="5310" y="3362"/>
                  </a:lnTo>
                  <a:cubicBezTo>
                    <a:pt x="4960" y="3125"/>
                    <a:pt x="4640" y="2857"/>
                    <a:pt x="4331" y="2578"/>
                  </a:cubicBezTo>
                  <a:cubicBezTo>
                    <a:pt x="3960" y="2227"/>
                    <a:pt x="3619" y="1856"/>
                    <a:pt x="3320" y="1454"/>
                  </a:cubicBezTo>
                  <a:cubicBezTo>
                    <a:pt x="2990" y="1011"/>
                    <a:pt x="2702" y="536"/>
                    <a:pt x="2454" y="41"/>
                  </a:cubicBezTo>
                  <a:cubicBezTo>
                    <a:pt x="2444" y="21"/>
                    <a:pt x="2423" y="0"/>
                    <a:pt x="2392" y="0"/>
                  </a:cubicBezTo>
                  <a:close/>
                </a:path>
              </a:pathLst>
            </a:custGeom>
            <a:solidFill>
              <a:srgbClr val="EBEBEB"/>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19" name="Google Shape;777;p44">
              <a:extLst>
                <a:ext uri="{FF2B5EF4-FFF2-40B4-BE49-F238E27FC236}">
                  <a16:creationId xmlns:a16="http://schemas.microsoft.com/office/drawing/2014/main" id="{F511F719-479A-0E9A-54A0-0730D0ECBB7D}"/>
                </a:ext>
              </a:extLst>
            </p:cNvPr>
            <p:cNvSpPr/>
            <p:nvPr/>
          </p:nvSpPr>
          <p:spPr>
            <a:xfrm>
              <a:off x="4646996" y="2045340"/>
              <a:ext cx="143562" cy="158980"/>
            </a:xfrm>
            <a:custGeom>
              <a:avLst/>
              <a:gdLst/>
              <a:ahLst/>
              <a:cxnLst/>
              <a:rect l="l" t="t" r="r" b="b"/>
              <a:pathLst>
                <a:path w="2393" h="2650" extrusionOk="0">
                  <a:moveTo>
                    <a:pt x="1" y="0"/>
                  </a:moveTo>
                  <a:cubicBezTo>
                    <a:pt x="588" y="1073"/>
                    <a:pt x="1382" y="1949"/>
                    <a:pt x="2393" y="2650"/>
                  </a:cubicBezTo>
                  <a:lnTo>
                    <a:pt x="2393" y="0"/>
                  </a:lnTo>
                  <a:close/>
                </a:path>
              </a:pathLst>
            </a:custGeom>
            <a:solidFill>
              <a:srgbClr val="EBEBEB"/>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20" name="Google Shape;778;p44">
              <a:extLst>
                <a:ext uri="{FF2B5EF4-FFF2-40B4-BE49-F238E27FC236}">
                  <a16:creationId xmlns:a16="http://schemas.microsoft.com/office/drawing/2014/main" id="{55360CBF-A5F7-663D-8409-569D0AAD17D9}"/>
                </a:ext>
              </a:extLst>
            </p:cNvPr>
            <p:cNvSpPr/>
            <p:nvPr/>
          </p:nvSpPr>
          <p:spPr>
            <a:xfrm>
              <a:off x="1182849" y="2486344"/>
              <a:ext cx="131804" cy="131864"/>
            </a:xfrm>
            <a:custGeom>
              <a:avLst/>
              <a:gdLst/>
              <a:ahLst/>
              <a:cxnLst/>
              <a:rect l="l" t="t" r="r" b="b"/>
              <a:pathLst>
                <a:path w="2197" h="2198" extrusionOk="0">
                  <a:moveTo>
                    <a:pt x="1093" y="1"/>
                  </a:moveTo>
                  <a:cubicBezTo>
                    <a:pt x="495" y="1"/>
                    <a:pt x="0" y="496"/>
                    <a:pt x="0" y="1105"/>
                  </a:cubicBezTo>
                  <a:cubicBezTo>
                    <a:pt x="0" y="1703"/>
                    <a:pt x="495" y="2198"/>
                    <a:pt x="1103" y="2198"/>
                  </a:cubicBezTo>
                  <a:cubicBezTo>
                    <a:pt x="1712" y="2198"/>
                    <a:pt x="2196" y="1703"/>
                    <a:pt x="2196" y="1094"/>
                  </a:cubicBezTo>
                  <a:cubicBezTo>
                    <a:pt x="2196" y="486"/>
                    <a:pt x="1701" y="1"/>
                    <a:pt x="1093" y="1"/>
                  </a:cubicBezTo>
                  <a:close/>
                </a:path>
              </a:pathLst>
            </a:custGeom>
            <a:solidFill>
              <a:srgbClr val="A6A6A6"/>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21" name="Google Shape;779;p44">
              <a:extLst>
                <a:ext uri="{FF2B5EF4-FFF2-40B4-BE49-F238E27FC236}">
                  <a16:creationId xmlns:a16="http://schemas.microsoft.com/office/drawing/2014/main" id="{B42C8102-9B5F-6CE6-C8CA-0504DD682B65}"/>
                </a:ext>
              </a:extLst>
            </p:cNvPr>
            <p:cNvSpPr/>
            <p:nvPr/>
          </p:nvSpPr>
          <p:spPr>
            <a:xfrm>
              <a:off x="1263839" y="2486344"/>
              <a:ext cx="131864" cy="131204"/>
            </a:xfrm>
            <a:custGeom>
              <a:avLst/>
              <a:gdLst/>
              <a:ahLst/>
              <a:cxnLst/>
              <a:rect l="l" t="t" r="r" b="b"/>
              <a:pathLst>
                <a:path w="2198" h="2187" extrusionOk="0">
                  <a:moveTo>
                    <a:pt x="1112" y="1"/>
                  </a:moveTo>
                  <a:cubicBezTo>
                    <a:pt x="1106" y="1"/>
                    <a:pt x="1100" y="1"/>
                    <a:pt x="1094" y="1"/>
                  </a:cubicBezTo>
                  <a:cubicBezTo>
                    <a:pt x="496" y="1"/>
                    <a:pt x="1" y="486"/>
                    <a:pt x="1" y="1094"/>
                  </a:cubicBezTo>
                  <a:cubicBezTo>
                    <a:pt x="1" y="1703"/>
                    <a:pt x="496" y="2187"/>
                    <a:pt x="1104" y="2187"/>
                  </a:cubicBezTo>
                  <a:cubicBezTo>
                    <a:pt x="1712" y="2187"/>
                    <a:pt x="2197" y="1692"/>
                    <a:pt x="2197" y="1094"/>
                  </a:cubicBezTo>
                  <a:cubicBezTo>
                    <a:pt x="2197" y="492"/>
                    <a:pt x="1712" y="1"/>
                    <a:pt x="1112" y="1"/>
                  </a:cubicBezTo>
                  <a:close/>
                </a:path>
              </a:pathLst>
            </a:custGeom>
            <a:solidFill>
              <a:srgbClr val="D40102"/>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22" name="Google Shape;780;p44">
              <a:extLst>
                <a:ext uri="{FF2B5EF4-FFF2-40B4-BE49-F238E27FC236}">
                  <a16:creationId xmlns:a16="http://schemas.microsoft.com/office/drawing/2014/main" id="{C754A51C-9C7A-8AA3-9144-CA74602D83ED}"/>
                </a:ext>
              </a:extLst>
            </p:cNvPr>
            <p:cNvSpPr/>
            <p:nvPr/>
          </p:nvSpPr>
          <p:spPr>
            <a:xfrm>
              <a:off x="1197067" y="1999565"/>
              <a:ext cx="197375" cy="90349"/>
            </a:xfrm>
            <a:custGeom>
              <a:avLst/>
              <a:gdLst/>
              <a:ahLst/>
              <a:cxnLst/>
              <a:rect l="l" t="t" r="r" b="b"/>
              <a:pathLst>
                <a:path w="3290" h="1506" extrusionOk="0">
                  <a:moveTo>
                    <a:pt x="742" y="0"/>
                  </a:moveTo>
                  <a:cubicBezTo>
                    <a:pt x="330" y="0"/>
                    <a:pt x="0" y="340"/>
                    <a:pt x="0" y="753"/>
                  </a:cubicBezTo>
                  <a:cubicBezTo>
                    <a:pt x="0" y="1165"/>
                    <a:pt x="341" y="1506"/>
                    <a:pt x="753" y="1506"/>
                  </a:cubicBezTo>
                  <a:lnTo>
                    <a:pt x="2537" y="1495"/>
                  </a:lnTo>
                  <a:cubicBezTo>
                    <a:pt x="2949" y="1495"/>
                    <a:pt x="3290" y="1155"/>
                    <a:pt x="3290" y="743"/>
                  </a:cubicBezTo>
                  <a:cubicBezTo>
                    <a:pt x="3290" y="330"/>
                    <a:pt x="2949" y="0"/>
                    <a:pt x="2537" y="0"/>
                  </a:cubicBezTo>
                  <a:close/>
                </a:path>
              </a:pathLst>
            </a:custGeom>
            <a:solidFill>
              <a:srgbClr val="FFFFFF"/>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23" name="Google Shape;781;p44">
              <a:extLst>
                <a:ext uri="{FF2B5EF4-FFF2-40B4-BE49-F238E27FC236}">
                  <a16:creationId xmlns:a16="http://schemas.microsoft.com/office/drawing/2014/main" id="{62FBFF46-E8CF-A1F3-D9F0-0C442BEC4B1A}"/>
                </a:ext>
              </a:extLst>
            </p:cNvPr>
            <p:cNvSpPr/>
            <p:nvPr/>
          </p:nvSpPr>
          <p:spPr>
            <a:xfrm>
              <a:off x="1174750" y="2306367"/>
              <a:ext cx="40915" cy="68691"/>
            </a:xfrm>
            <a:custGeom>
              <a:avLst/>
              <a:gdLst/>
              <a:ahLst/>
              <a:cxnLst/>
              <a:rect l="l" t="t" r="r" b="b"/>
              <a:pathLst>
                <a:path w="682" h="1145" extrusionOk="0">
                  <a:moveTo>
                    <a:pt x="104" y="1"/>
                  </a:moveTo>
                  <a:cubicBezTo>
                    <a:pt x="83" y="1"/>
                    <a:pt x="63" y="21"/>
                    <a:pt x="63" y="42"/>
                  </a:cubicBezTo>
                  <a:cubicBezTo>
                    <a:pt x="63" y="63"/>
                    <a:pt x="83" y="83"/>
                    <a:pt x="104" y="83"/>
                  </a:cubicBezTo>
                  <a:lnTo>
                    <a:pt x="548" y="83"/>
                  </a:lnTo>
                  <a:lnTo>
                    <a:pt x="259" y="372"/>
                  </a:lnTo>
                  <a:cubicBezTo>
                    <a:pt x="248" y="393"/>
                    <a:pt x="248" y="413"/>
                    <a:pt x="259" y="434"/>
                  </a:cubicBezTo>
                  <a:cubicBezTo>
                    <a:pt x="269" y="444"/>
                    <a:pt x="280" y="454"/>
                    <a:pt x="300" y="454"/>
                  </a:cubicBezTo>
                  <a:cubicBezTo>
                    <a:pt x="372" y="454"/>
                    <a:pt x="455" y="475"/>
                    <a:pt x="516" y="537"/>
                  </a:cubicBezTo>
                  <a:cubicBezTo>
                    <a:pt x="568" y="599"/>
                    <a:pt x="599" y="681"/>
                    <a:pt x="599" y="753"/>
                  </a:cubicBezTo>
                  <a:cubicBezTo>
                    <a:pt x="599" y="836"/>
                    <a:pt x="578" y="918"/>
                    <a:pt x="516" y="970"/>
                  </a:cubicBezTo>
                  <a:cubicBezTo>
                    <a:pt x="455" y="1032"/>
                    <a:pt x="372" y="1062"/>
                    <a:pt x="300" y="1062"/>
                  </a:cubicBezTo>
                  <a:cubicBezTo>
                    <a:pt x="218" y="1062"/>
                    <a:pt x="135" y="1032"/>
                    <a:pt x="83" y="980"/>
                  </a:cubicBezTo>
                  <a:cubicBezTo>
                    <a:pt x="73" y="970"/>
                    <a:pt x="60" y="964"/>
                    <a:pt x="49" y="964"/>
                  </a:cubicBezTo>
                  <a:cubicBezTo>
                    <a:pt x="37" y="964"/>
                    <a:pt x="27" y="970"/>
                    <a:pt x="21" y="980"/>
                  </a:cubicBezTo>
                  <a:cubicBezTo>
                    <a:pt x="1" y="991"/>
                    <a:pt x="1" y="1021"/>
                    <a:pt x="21" y="1032"/>
                  </a:cubicBezTo>
                  <a:cubicBezTo>
                    <a:pt x="94" y="1114"/>
                    <a:pt x="197" y="1145"/>
                    <a:pt x="300" y="1145"/>
                  </a:cubicBezTo>
                  <a:cubicBezTo>
                    <a:pt x="393" y="1145"/>
                    <a:pt x="496" y="1104"/>
                    <a:pt x="568" y="1032"/>
                  </a:cubicBezTo>
                  <a:cubicBezTo>
                    <a:pt x="651" y="959"/>
                    <a:pt x="681" y="856"/>
                    <a:pt x="681" y="753"/>
                  </a:cubicBezTo>
                  <a:cubicBezTo>
                    <a:pt x="681" y="661"/>
                    <a:pt x="651" y="558"/>
                    <a:pt x="568" y="485"/>
                  </a:cubicBezTo>
                  <a:cubicBezTo>
                    <a:pt x="516" y="423"/>
                    <a:pt x="445" y="393"/>
                    <a:pt x="372" y="372"/>
                  </a:cubicBezTo>
                  <a:lnTo>
                    <a:pt x="671" y="73"/>
                  </a:lnTo>
                  <a:cubicBezTo>
                    <a:pt x="671" y="73"/>
                    <a:pt x="671" y="63"/>
                    <a:pt x="681" y="63"/>
                  </a:cubicBezTo>
                  <a:lnTo>
                    <a:pt x="681" y="42"/>
                  </a:lnTo>
                  <a:cubicBezTo>
                    <a:pt x="681" y="21"/>
                    <a:pt x="661" y="1"/>
                    <a:pt x="640" y="1"/>
                  </a:cubicBezTo>
                  <a:close/>
                </a:path>
              </a:pathLst>
            </a:custGeom>
            <a:solidFill>
              <a:srgbClr val="A6A6A6"/>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24" name="Google Shape;782;p44">
              <a:extLst>
                <a:ext uri="{FF2B5EF4-FFF2-40B4-BE49-F238E27FC236}">
                  <a16:creationId xmlns:a16="http://schemas.microsoft.com/office/drawing/2014/main" id="{5224EBB1-663A-67F4-7EE4-CFCF041A360F}"/>
                </a:ext>
              </a:extLst>
            </p:cNvPr>
            <p:cNvSpPr/>
            <p:nvPr/>
          </p:nvSpPr>
          <p:spPr>
            <a:xfrm>
              <a:off x="1232343" y="2306607"/>
              <a:ext cx="52613" cy="68451"/>
            </a:xfrm>
            <a:custGeom>
              <a:avLst/>
              <a:gdLst/>
              <a:ahLst/>
              <a:cxnLst/>
              <a:rect l="l" t="t" r="r" b="b"/>
              <a:pathLst>
                <a:path w="877" h="1141" extrusionOk="0">
                  <a:moveTo>
                    <a:pt x="670" y="151"/>
                  </a:moveTo>
                  <a:lnTo>
                    <a:pt x="670" y="822"/>
                  </a:lnTo>
                  <a:lnTo>
                    <a:pt x="134" y="822"/>
                  </a:lnTo>
                  <a:lnTo>
                    <a:pt x="670" y="151"/>
                  </a:lnTo>
                  <a:close/>
                  <a:moveTo>
                    <a:pt x="717" y="0"/>
                  </a:moveTo>
                  <a:cubicBezTo>
                    <a:pt x="705" y="0"/>
                    <a:pt x="693" y="5"/>
                    <a:pt x="681" y="17"/>
                  </a:cubicBezTo>
                  <a:lnTo>
                    <a:pt x="21" y="842"/>
                  </a:lnTo>
                  <a:cubicBezTo>
                    <a:pt x="0" y="863"/>
                    <a:pt x="10" y="884"/>
                    <a:pt x="21" y="893"/>
                  </a:cubicBezTo>
                  <a:cubicBezTo>
                    <a:pt x="31" y="904"/>
                    <a:pt x="41" y="904"/>
                    <a:pt x="51" y="904"/>
                  </a:cubicBezTo>
                  <a:lnTo>
                    <a:pt x="670" y="904"/>
                  </a:lnTo>
                  <a:lnTo>
                    <a:pt x="681" y="1100"/>
                  </a:lnTo>
                  <a:cubicBezTo>
                    <a:pt x="681" y="1120"/>
                    <a:pt x="691" y="1141"/>
                    <a:pt x="711" y="1141"/>
                  </a:cubicBezTo>
                  <a:cubicBezTo>
                    <a:pt x="743" y="1141"/>
                    <a:pt x="753" y="1120"/>
                    <a:pt x="753" y="1100"/>
                  </a:cubicBezTo>
                  <a:lnTo>
                    <a:pt x="753" y="904"/>
                  </a:lnTo>
                  <a:lnTo>
                    <a:pt x="835" y="904"/>
                  </a:lnTo>
                  <a:cubicBezTo>
                    <a:pt x="856" y="904"/>
                    <a:pt x="876" y="884"/>
                    <a:pt x="876" y="863"/>
                  </a:cubicBezTo>
                  <a:cubicBezTo>
                    <a:pt x="876" y="842"/>
                    <a:pt x="856" y="822"/>
                    <a:pt x="835" y="822"/>
                  </a:cubicBezTo>
                  <a:lnTo>
                    <a:pt x="753" y="822"/>
                  </a:lnTo>
                  <a:lnTo>
                    <a:pt x="753" y="38"/>
                  </a:lnTo>
                  <a:lnTo>
                    <a:pt x="753" y="27"/>
                  </a:lnTo>
                  <a:cubicBezTo>
                    <a:pt x="753" y="17"/>
                    <a:pt x="743" y="7"/>
                    <a:pt x="743" y="7"/>
                  </a:cubicBezTo>
                  <a:cubicBezTo>
                    <a:pt x="734" y="3"/>
                    <a:pt x="726" y="0"/>
                    <a:pt x="717" y="0"/>
                  </a:cubicBezTo>
                  <a:close/>
                </a:path>
              </a:pathLst>
            </a:custGeom>
            <a:solidFill>
              <a:srgbClr val="A6A6A6"/>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25" name="Google Shape;783;p44">
              <a:extLst>
                <a:ext uri="{FF2B5EF4-FFF2-40B4-BE49-F238E27FC236}">
                  <a16:creationId xmlns:a16="http://schemas.microsoft.com/office/drawing/2014/main" id="{9E0B35C0-53BE-03DB-A900-54DEE88CA157}"/>
                </a:ext>
              </a:extLst>
            </p:cNvPr>
            <p:cNvSpPr/>
            <p:nvPr/>
          </p:nvSpPr>
          <p:spPr>
            <a:xfrm>
              <a:off x="1299114" y="2305767"/>
              <a:ext cx="40915" cy="69291"/>
            </a:xfrm>
            <a:custGeom>
              <a:avLst/>
              <a:gdLst/>
              <a:ahLst/>
              <a:cxnLst/>
              <a:rect l="l" t="t" r="r" b="b"/>
              <a:pathLst>
                <a:path w="682" h="1155" extrusionOk="0">
                  <a:moveTo>
                    <a:pt x="104" y="0"/>
                  </a:moveTo>
                  <a:cubicBezTo>
                    <a:pt x="93" y="0"/>
                    <a:pt x="83" y="11"/>
                    <a:pt x="73" y="11"/>
                  </a:cubicBezTo>
                  <a:cubicBezTo>
                    <a:pt x="63" y="21"/>
                    <a:pt x="63" y="31"/>
                    <a:pt x="63" y="41"/>
                  </a:cubicBezTo>
                  <a:lnTo>
                    <a:pt x="11" y="506"/>
                  </a:lnTo>
                  <a:lnTo>
                    <a:pt x="1" y="516"/>
                  </a:lnTo>
                  <a:cubicBezTo>
                    <a:pt x="1" y="516"/>
                    <a:pt x="1" y="526"/>
                    <a:pt x="11" y="526"/>
                  </a:cubicBezTo>
                  <a:lnTo>
                    <a:pt x="11" y="536"/>
                  </a:lnTo>
                  <a:cubicBezTo>
                    <a:pt x="11" y="536"/>
                    <a:pt x="11" y="547"/>
                    <a:pt x="21" y="547"/>
                  </a:cubicBezTo>
                  <a:cubicBezTo>
                    <a:pt x="26" y="557"/>
                    <a:pt x="37" y="562"/>
                    <a:pt x="47" y="562"/>
                  </a:cubicBezTo>
                  <a:cubicBezTo>
                    <a:pt x="57" y="562"/>
                    <a:pt x="68" y="557"/>
                    <a:pt x="73" y="547"/>
                  </a:cubicBezTo>
                  <a:cubicBezTo>
                    <a:pt x="134" y="485"/>
                    <a:pt x="217" y="454"/>
                    <a:pt x="290" y="454"/>
                  </a:cubicBezTo>
                  <a:cubicBezTo>
                    <a:pt x="372" y="454"/>
                    <a:pt x="455" y="485"/>
                    <a:pt x="506" y="547"/>
                  </a:cubicBezTo>
                  <a:cubicBezTo>
                    <a:pt x="568" y="609"/>
                    <a:pt x="599" y="681"/>
                    <a:pt x="599" y="763"/>
                  </a:cubicBezTo>
                  <a:cubicBezTo>
                    <a:pt x="599" y="846"/>
                    <a:pt x="568" y="918"/>
                    <a:pt x="506" y="980"/>
                  </a:cubicBezTo>
                  <a:cubicBezTo>
                    <a:pt x="444" y="1042"/>
                    <a:pt x="372" y="1072"/>
                    <a:pt x="290" y="1072"/>
                  </a:cubicBezTo>
                  <a:cubicBezTo>
                    <a:pt x="217" y="1072"/>
                    <a:pt x="134" y="1042"/>
                    <a:pt x="73" y="980"/>
                  </a:cubicBezTo>
                  <a:cubicBezTo>
                    <a:pt x="68" y="975"/>
                    <a:pt x="57" y="972"/>
                    <a:pt x="47" y="972"/>
                  </a:cubicBezTo>
                  <a:cubicBezTo>
                    <a:pt x="37" y="972"/>
                    <a:pt x="26" y="975"/>
                    <a:pt x="21" y="980"/>
                  </a:cubicBezTo>
                  <a:cubicBezTo>
                    <a:pt x="1" y="1001"/>
                    <a:pt x="1" y="1021"/>
                    <a:pt x="21" y="1042"/>
                  </a:cubicBezTo>
                  <a:cubicBezTo>
                    <a:pt x="93" y="1114"/>
                    <a:pt x="196" y="1155"/>
                    <a:pt x="290" y="1155"/>
                  </a:cubicBezTo>
                  <a:cubicBezTo>
                    <a:pt x="393" y="1155"/>
                    <a:pt x="496" y="1114"/>
                    <a:pt x="568" y="1042"/>
                  </a:cubicBezTo>
                  <a:cubicBezTo>
                    <a:pt x="640" y="959"/>
                    <a:pt x="681" y="856"/>
                    <a:pt x="681" y="763"/>
                  </a:cubicBezTo>
                  <a:cubicBezTo>
                    <a:pt x="681" y="660"/>
                    <a:pt x="640" y="568"/>
                    <a:pt x="568" y="485"/>
                  </a:cubicBezTo>
                  <a:cubicBezTo>
                    <a:pt x="496" y="412"/>
                    <a:pt x="393" y="371"/>
                    <a:pt x="290" y="371"/>
                  </a:cubicBezTo>
                  <a:cubicBezTo>
                    <a:pt x="228" y="371"/>
                    <a:pt x="155" y="392"/>
                    <a:pt x="93" y="423"/>
                  </a:cubicBezTo>
                  <a:lnTo>
                    <a:pt x="134" y="83"/>
                  </a:lnTo>
                  <a:lnTo>
                    <a:pt x="640" y="83"/>
                  </a:lnTo>
                  <a:cubicBezTo>
                    <a:pt x="661" y="83"/>
                    <a:pt x="681" y="73"/>
                    <a:pt x="681" y="41"/>
                  </a:cubicBezTo>
                  <a:cubicBezTo>
                    <a:pt x="681" y="21"/>
                    <a:pt x="661" y="0"/>
                    <a:pt x="640" y="0"/>
                  </a:cubicBezTo>
                  <a:close/>
                </a:path>
              </a:pathLst>
            </a:custGeom>
            <a:solidFill>
              <a:srgbClr val="A6A6A6"/>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26" name="Google Shape;784;p44">
              <a:extLst>
                <a:ext uri="{FF2B5EF4-FFF2-40B4-BE49-F238E27FC236}">
                  <a16:creationId xmlns:a16="http://schemas.microsoft.com/office/drawing/2014/main" id="{089ABABD-B68B-C550-314F-5808EB97E489}"/>
                </a:ext>
              </a:extLst>
            </p:cNvPr>
            <p:cNvSpPr/>
            <p:nvPr/>
          </p:nvSpPr>
          <p:spPr>
            <a:xfrm>
              <a:off x="1359107" y="2305767"/>
              <a:ext cx="45834" cy="68751"/>
            </a:xfrm>
            <a:custGeom>
              <a:avLst/>
              <a:gdLst/>
              <a:ahLst/>
              <a:cxnLst/>
              <a:rect l="l" t="t" r="r" b="b"/>
              <a:pathLst>
                <a:path w="764" h="1146" extrusionOk="0">
                  <a:moveTo>
                    <a:pt x="383" y="474"/>
                  </a:moveTo>
                  <a:cubicBezTo>
                    <a:pt x="548" y="474"/>
                    <a:pt x="681" y="609"/>
                    <a:pt x="681" y="774"/>
                  </a:cubicBezTo>
                  <a:cubicBezTo>
                    <a:pt x="681" y="939"/>
                    <a:pt x="548" y="1072"/>
                    <a:pt x="383" y="1072"/>
                  </a:cubicBezTo>
                  <a:cubicBezTo>
                    <a:pt x="227" y="1072"/>
                    <a:pt x="104" y="959"/>
                    <a:pt x="83" y="815"/>
                  </a:cubicBezTo>
                  <a:lnTo>
                    <a:pt x="83" y="794"/>
                  </a:lnTo>
                  <a:lnTo>
                    <a:pt x="83" y="774"/>
                  </a:lnTo>
                  <a:cubicBezTo>
                    <a:pt x="83" y="609"/>
                    <a:pt x="218" y="474"/>
                    <a:pt x="383" y="474"/>
                  </a:cubicBezTo>
                  <a:close/>
                  <a:moveTo>
                    <a:pt x="506" y="0"/>
                  </a:moveTo>
                  <a:cubicBezTo>
                    <a:pt x="321" y="11"/>
                    <a:pt x="186" y="114"/>
                    <a:pt x="104" y="258"/>
                  </a:cubicBezTo>
                  <a:cubicBezTo>
                    <a:pt x="32" y="392"/>
                    <a:pt x="1" y="557"/>
                    <a:pt x="1" y="712"/>
                  </a:cubicBezTo>
                  <a:lnTo>
                    <a:pt x="1" y="784"/>
                  </a:lnTo>
                  <a:cubicBezTo>
                    <a:pt x="11" y="990"/>
                    <a:pt x="176" y="1145"/>
                    <a:pt x="383" y="1145"/>
                  </a:cubicBezTo>
                  <a:cubicBezTo>
                    <a:pt x="589" y="1145"/>
                    <a:pt x="764" y="980"/>
                    <a:pt x="764" y="774"/>
                  </a:cubicBezTo>
                  <a:cubicBezTo>
                    <a:pt x="764" y="557"/>
                    <a:pt x="589" y="392"/>
                    <a:pt x="383" y="392"/>
                  </a:cubicBezTo>
                  <a:cubicBezTo>
                    <a:pt x="269" y="392"/>
                    <a:pt x="166" y="444"/>
                    <a:pt x="94" y="526"/>
                  </a:cubicBezTo>
                  <a:cubicBezTo>
                    <a:pt x="114" y="444"/>
                    <a:pt x="135" y="361"/>
                    <a:pt x="176" y="289"/>
                  </a:cubicBezTo>
                  <a:cubicBezTo>
                    <a:pt x="248" y="176"/>
                    <a:pt x="351" y="93"/>
                    <a:pt x="506" y="83"/>
                  </a:cubicBezTo>
                  <a:cubicBezTo>
                    <a:pt x="537" y="83"/>
                    <a:pt x="548" y="62"/>
                    <a:pt x="548" y="41"/>
                  </a:cubicBezTo>
                  <a:cubicBezTo>
                    <a:pt x="548" y="21"/>
                    <a:pt x="527" y="0"/>
                    <a:pt x="506" y="0"/>
                  </a:cubicBezTo>
                  <a:close/>
                </a:path>
              </a:pathLst>
            </a:custGeom>
            <a:solidFill>
              <a:srgbClr val="A6A6A6"/>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27" name="Google Shape;785;p44">
              <a:extLst>
                <a:ext uri="{FF2B5EF4-FFF2-40B4-BE49-F238E27FC236}">
                  <a16:creationId xmlns:a16="http://schemas.microsoft.com/office/drawing/2014/main" id="{977E1E03-21E9-7314-B360-0B1559E4E6D4}"/>
                </a:ext>
              </a:extLst>
            </p:cNvPr>
            <p:cNvSpPr/>
            <p:nvPr/>
          </p:nvSpPr>
          <p:spPr>
            <a:xfrm>
              <a:off x="1143254" y="1710641"/>
              <a:ext cx="3746292" cy="2506067"/>
            </a:xfrm>
            <a:custGeom>
              <a:avLst/>
              <a:gdLst/>
              <a:ahLst/>
              <a:cxnLst/>
              <a:rect l="l" t="t" r="r" b="b"/>
              <a:pathLst>
                <a:path w="62446" h="41773" extrusionOk="0">
                  <a:moveTo>
                    <a:pt x="0" y="1"/>
                  </a:moveTo>
                  <a:lnTo>
                    <a:pt x="0" y="41772"/>
                  </a:lnTo>
                  <a:lnTo>
                    <a:pt x="62446" y="41772"/>
                  </a:lnTo>
                  <a:lnTo>
                    <a:pt x="62446" y="1"/>
                  </a:lnTo>
                  <a:close/>
                </a:path>
              </a:pathLst>
            </a:custGeom>
            <a:solidFill>
              <a:srgbClr val="8E8BD8"/>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28" name="Google Shape;786;p44">
              <a:extLst>
                <a:ext uri="{FF2B5EF4-FFF2-40B4-BE49-F238E27FC236}">
                  <a16:creationId xmlns:a16="http://schemas.microsoft.com/office/drawing/2014/main" id="{1008125B-C208-2030-7E37-BD0BFBD873E0}"/>
                </a:ext>
              </a:extLst>
            </p:cNvPr>
            <p:cNvSpPr/>
            <p:nvPr/>
          </p:nvSpPr>
          <p:spPr>
            <a:xfrm>
              <a:off x="1170491" y="1741598"/>
              <a:ext cx="3691818" cy="2444154"/>
            </a:xfrm>
            <a:custGeom>
              <a:avLst/>
              <a:gdLst/>
              <a:ahLst/>
              <a:cxnLst/>
              <a:rect l="l" t="t" r="r" b="b"/>
              <a:pathLst>
                <a:path w="61538" h="40741" extrusionOk="0">
                  <a:moveTo>
                    <a:pt x="0" y="0"/>
                  </a:moveTo>
                  <a:lnTo>
                    <a:pt x="0" y="40741"/>
                  </a:lnTo>
                  <a:lnTo>
                    <a:pt x="61538" y="40741"/>
                  </a:lnTo>
                  <a:lnTo>
                    <a:pt x="61538" y="0"/>
                  </a:lnTo>
                  <a:close/>
                </a:path>
              </a:pathLst>
            </a:custGeom>
            <a:solidFill>
              <a:srgbClr val="5B57DE"/>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29" name="Google Shape;787;p44">
              <a:extLst>
                <a:ext uri="{FF2B5EF4-FFF2-40B4-BE49-F238E27FC236}">
                  <a16:creationId xmlns:a16="http://schemas.microsoft.com/office/drawing/2014/main" id="{710843CC-8BA4-792C-5505-FF5B7A339C60}"/>
                </a:ext>
              </a:extLst>
            </p:cNvPr>
            <p:cNvSpPr/>
            <p:nvPr/>
          </p:nvSpPr>
          <p:spPr>
            <a:xfrm>
              <a:off x="655815" y="4404665"/>
              <a:ext cx="4721170" cy="172058"/>
            </a:xfrm>
            <a:custGeom>
              <a:avLst/>
              <a:gdLst/>
              <a:ahLst/>
              <a:cxnLst/>
              <a:rect l="l" t="t" r="r" b="b"/>
              <a:pathLst>
                <a:path w="78696" h="2868" extrusionOk="0">
                  <a:moveTo>
                    <a:pt x="0" y="1"/>
                  </a:moveTo>
                  <a:lnTo>
                    <a:pt x="0" y="2867"/>
                  </a:lnTo>
                  <a:lnTo>
                    <a:pt x="78696" y="2867"/>
                  </a:lnTo>
                  <a:lnTo>
                    <a:pt x="78696" y="1"/>
                  </a:lnTo>
                  <a:close/>
                </a:path>
              </a:pathLst>
            </a:custGeom>
            <a:solidFill>
              <a:srgbClr val="775EF5"/>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30" name="Google Shape;788;p44">
              <a:extLst>
                <a:ext uri="{FF2B5EF4-FFF2-40B4-BE49-F238E27FC236}">
                  <a16:creationId xmlns:a16="http://schemas.microsoft.com/office/drawing/2014/main" id="{581B491C-1D42-00D1-2F94-F09BFF6A6325}"/>
                </a:ext>
              </a:extLst>
            </p:cNvPr>
            <p:cNvSpPr/>
            <p:nvPr/>
          </p:nvSpPr>
          <p:spPr>
            <a:xfrm>
              <a:off x="655815" y="4216648"/>
              <a:ext cx="4721170" cy="188076"/>
            </a:xfrm>
            <a:custGeom>
              <a:avLst/>
              <a:gdLst/>
              <a:ahLst/>
              <a:cxnLst/>
              <a:rect l="l" t="t" r="r" b="b"/>
              <a:pathLst>
                <a:path w="78696" h="3135" extrusionOk="0">
                  <a:moveTo>
                    <a:pt x="8125" y="0"/>
                  </a:moveTo>
                  <a:lnTo>
                    <a:pt x="0" y="3135"/>
                  </a:lnTo>
                  <a:lnTo>
                    <a:pt x="78696" y="3135"/>
                  </a:lnTo>
                  <a:lnTo>
                    <a:pt x="70571" y="0"/>
                  </a:lnTo>
                  <a:close/>
                </a:path>
              </a:pathLst>
            </a:custGeom>
            <a:solidFill>
              <a:srgbClr val="8E8BD8"/>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31" name="Google Shape;789;p44">
              <a:extLst>
                <a:ext uri="{FF2B5EF4-FFF2-40B4-BE49-F238E27FC236}">
                  <a16:creationId xmlns:a16="http://schemas.microsoft.com/office/drawing/2014/main" id="{FFBA29C0-8331-C033-1A70-328342FB796F}"/>
                </a:ext>
              </a:extLst>
            </p:cNvPr>
            <p:cNvSpPr/>
            <p:nvPr/>
          </p:nvSpPr>
          <p:spPr>
            <a:xfrm>
              <a:off x="1187168" y="4216648"/>
              <a:ext cx="3658463" cy="121305"/>
            </a:xfrm>
            <a:custGeom>
              <a:avLst/>
              <a:gdLst/>
              <a:ahLst/>
              <a:cxnLst/>
              <a:rect l="l" t="t" r="r" b="b"/>
              <a:pathLst>
                <a:path w="60982" h="2022" extrusionOk="0">
                  <a:moveTo>
                    <a:pt x="5249" y="0"/>
                  </a:moveTo>
                  <a:lnTo>
                    <a:pt x="0" y="2021"/>
                  </a:lnTo>
                  <a:lnTo>
                    <a:pt x="60981" y="2021"/>
                  </a:lnTo>
                  <a:lnTo>
                    <a:pt x="55733" y="0"/>
                  </a:lnTo>
                  <a:close/>
                </a:path>
              </a:pathLst>
            </a:custGeom>
            <a:solidFill>
              <a:srgbClr val="5B57DE"/>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32" name="Google Shape;790;p44">
              <a:extLst>
                <a:ext uri="{FF2B5EF4-FFF2-40B4-BE49-F238E27FC236}">
                  <a16:creationId xmlns:a16="http://schemas.microsoft.com/office/drawing/2014/main" id="{640231E4-4C62-034F-389E-7D25549EE0E3}"/>
                </a:ext>
              </a:extLst>
            </p:cNvPr>
            <p:cNvSpPr/>
            <p:nvPr/>
          </p:nvSpPr>
          <p:spPr>
            <a:xfrm>
              <a:off x="1376445" y="1927154"/>
              <a:ext cx="3276790" cy="2073041"/>
            </a:xfrm>
            <a:custGeom>
              <a:avLst/>
              <a:gdLst/>
              <a:ahLst/>
              <a:cxnLst/>
              <a:rect l="l" t="t" r="r" b="b"/>
              <a:pathLst>
                <a:path w="54620" h="34555" extrusionOk="0">
                  <a:moveTo>
                    <a:pt x="0" y="1"/>
                  </a:moveTo>
                  <a:lnTo>
                    <a:pt x="0" y="34554"/>
                  </a:lnTo>
                  <a:lnTo>
                    <a:pt x="54620" y="34554"/>
                  </a:lnTo>
                  <a:lnTo>
                    <a:pt x="54620" y="1"/>
                  </a:lnTo>
                  <a:close/>
                </a:path>
              </a:pathLst>
            </a:custGeom>
            <a:solidFill>
              <a:srgbClr val="FFFFFF"/>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dirty="0"/>
            </a:p>
          </p:txBody>
        </p:sp>
        <p:sp>
          <p:nvSpPr>
            <p:cNvPr id="33" name="Google Shape;791;p44">
              <a:extLst>
                <a:ext uri="{FF2B5EF4-FFF2-40B4-BE49-F238E27FC236}">
                  <a16:creationId xmlns:a16="http://schemas.microsoft.com/office/drawing/2014/main" id="{19AC21C5-B035-BCF6-8746-766453D60645}"/>
                </a:ext>
              </a:extLst>
            </p:cNvPr>
            <p:cNvSpPr/>
            <p:nvPr/>
          </p:nvSpPr>
          <p:spPr>
            <a:xfrm>
              <a:off x="1376445" y="1927154"/>
              <a:ext cx="3276790" cy="79910"/>
            </a:xfrm>
            <a:custGeom>
              <a:avLst/>
              <a:gdLst/>
              <a:ahLst/>
              <a:cxnLst/>
              <a:rect l="l" t="t" r="r" b="b"/>
              <a:pathLst>
                <a:path w="54620" h="1332" extrusionOk="0">
                  <a:moveTo>
                    <a:pt x="0" y="1"/>
                  </a:moveTo>
                  <a:lnTo>
                    <a:pt x="0" y="1331"/>
                  </a:lnTo>
                  <a:lnTo>
                    <a:pt x="54620" y="1331"/>
                  </a:lnTo>
                  <a:lnTo>
                    <a:pt x="54620" y="1"/>
                  </a:lnTo>
                  <a:close/>
                </a:path>
              </a:pathLst>
            </a:custGeom>
            <a:solidFill>
              <a:srgbClr val="455A64"/>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34" name="Google Shape;792;p44">
              <a:extLst>
                <a:ext uri="{FF2B5EF4-FFF2-40B4-BE49-F238E27FC236}">
                  <a16:creationId xmlns:a16="http://schemas.microsoft.com/office/drawing/2014/main" id="{01AC8CB9-4CC2-000B-960C-7DBC5279691A}"/>
                </a:ext>
              </a:extLst>
            </p:cNvPr>
            <p:cNvSpPr/>
            <p:nvPr/>
          </p:nvSpPr>
          <p:spPr>
            <a:xfrm>
              <a:off x="1400562" y="1946952"/>
              <a:ext cx="39055" cy="39655"/>
            </a:xfrm>
            <a:custGeom>
              <a:avLst/>
              <a:gdLst/>
              <a:ahLst/>
              <a:cxnLst/>
              <a:rect l="l" t="t" r="r" b="b"/>
              <a:pathLst>
                <a:path w="651" h="661" extrusionOk="0">
                  <a:moveTo>
                    <a:pt x="320" y="0"/>
                  </a:moveTo>
                  <a:cubicBezTo>
                    <a:pt x="145" y="0"/>
                    <a:pt x="1" y="156"/>
                    <a:pt x="1" y="330"/>
                  </a:cubicBezTo>
                  <a:cubicBezTo>
                    <a:pt x="1" y="516"/>
                    <a:pt x="145" y="660"/>
                    <a:pt x="320" y="660"/>
                  </a:cubicBezTo>
                  <a:cubicBezTo>
                    <a:pt x="506" y="660"/>
                    <a:pt x="650" y="516"/>
                    <a:pt x="650" y="330"/>
                  </a:cubicBezTo>
                  <a:cubicBezTo>
                    <a:pt x="650" y="156"/>
                    <a:pt x="506" y="0"/>
                    <a:pt x="320" y="0"/>
                  </a:cubicBezTo>
                  <a:close/>
                </a:path>
              </a:pathLst>
            </a:custGeom>
            <a:solidFill>
              <a:srgbClr val="C7C7C7"/>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35" name="Google Shape;793;p44">
              <a:extLst>
                <a:ext uri="{FF2B5EF4-FFF2-40B4-BE49-F238E27FC236}">
                  <a16:creationId xmlns:a16="http://schemas.microsoft.com/office/drawing/2014/main" id="{D301FF89-C184-0F48-6A03-929D698BD90F}"/>
                </a:ext>
              </a:extLst>
            </p:cNvPr>
            <p:cNvSpPr/>
            <p:nvPr/>
          </p:nvSpPr>
          <p:spPr>
            <a:xfrm>
              <a:off x="1481012" y="1946952"/>
              <a:ext cx="39655" cy="39655"/>
            </a:xfrm>
            <a:custGeom>
              <a:avLst/>
              <a:gdLst/>
              <a:ahLst/>
              <a:cxnLst/>
              <a:rect l="l" t="t" r="r" b="b"/>
              <a:pathLst>
                <a:path w="661" h="661" extrusionOk="0">
                  <a:moveTo>
                    <a:pt x="330" y="0"/>
                  </a:moveTo>
                  <a:cubicBezTo>
                    <a:pt x="145" y="0"/>
                    <a:pt x="0" y="156"/>
                    <a:pt x="0" y="330"/>
                  </a:cubicBezTo>
                  <a:cubicBezTo>
                    <a:pt x="0" y="516"/>
                    <a:pt x="145" y="660"/>
                    <a:pt x="330" y="660"/>
                  </a:cubicBezTo>
                  <a:cubicBezTo>
                    <a:pt x="516" y="660"/>
                    <a:pt x="660" y="516"/>
                    <a:pt x="660" y="330"/>
                  </a:cubicBezTo>
                  <a:cubicBezTo>
                    <a:pt x="660" y="156"/>
                    <a:pt x="516" y="0"/>
                    <a:pt x="330" y="0"/>
                  </a:cubicBezTo>
                  <a:close/>
                </a:path>
              </a:pathLst>
            </a:custGeom>
            <a:solidFill>
              <a:srgbClr val="FFFFFF"/>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36" name="Google Shape;794;p44">
              <a:extLst>
                <a:ext uri="{FF2B5EF4-FFF2-40B4-BE49-F238E27FC236}">
                  <a16:creationId xmlns:a16="http://schemas.microsoft.com/office/drawing/2014/main" id="{D1D98EE1-2DA4-03E1-B807-40E50278EBDB}"/>
                </a:ext>
              </a:extLst>
            </p:cNvPr>
            <p:cNvSpPr/>
            <p:nvPr/>
          </p:nvSpPr>
          <p:spPr>
            <a:xfrm>
              <a:off x="1562002" y="1946952"/>
              <a:ext cx="39655" cy="39655"/>
            </a:xfrm>
            <a:custGeom>
              <a:avLst/>
              <a:gdLst/>
              <a:ahLst/>
              <a:cxnLst/>
              <a:rect l="l" t="t" r="r" b="b"/>
              <a:pathLst>
                <a:path w="661" h="661" extrusionOk="0">
                  <a:moveTo>
                    <a:pt x="331" y="0"/>
                  </a:moveTo>
                  <a:cubicBezTo>
                    <a:pt x="145" y="0"/>
                    <a:pt x="1" y="156"/>
                    <a:pt x="1" y="330"/>
                  </a:cubicBezTo>
                  <a:cubicBezTo>
                    <a:pt x="1" y="516"/>
                    <a:pt x="145" y="660"/>
                    <a:pt x="331" y="660"/>
                  </a:cubicBezTo>
                  <a:cubicBezTo>
                    <a:pt x="506" y="660"/>
                    <a:pt x="661" y="516"/>
                    <a:pt x="661" y="330"/>
                  </a:cubicBezTo>
                  <a:cubicBezTo>
                    <a:pt x="661" y="156"/>
                    <a:pt x="506" y="0"/>
                    <a:pt x="331" y="0"/>
                  </a:cubicBezTo>
                  <a:close/>
                </a:path>
              </a:pathLst>
            </a:custGeom>
            <a:solidFill>
              <a:srgbClr val="D40102"/>
            </a:solidFill>
            <a:ln>
              <a:noFill/>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grpSp>
      <p:sp>
        <p:nvSpPr>
          <p:cNvPr id="40" name="Cloud 39">
            <a:extLst>
              <a:ext uri="{FF2B5EF4-FFF2-40B4-BE49-F238E27FC236}">
                <a16:creationId xmlns:a16="http://schemas.microsoft.com/office/drawing/2014/main" id="{4CC319F3-22D0-103B-83D4-16C82E074C6C}"/>
              </a:ext>
            </a:extLst>
          </p:cNvPr>
          <p:cNvSpPr/>
          <p:nvPr/>
        </p:nvSpPr>
        <p:spPr>
          <a:xfrm>
            <a:off x="5015752" y="2724786"/>
            <a:ext cx="1492623" cy="838685"/>
          </a:xfrm>
          <a:prstGeom prst="cloud">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EG" sz="1050" dirty="0"/>
              <a:t>visit </a:t>
            </a:r>
            <a:r>
              <a:rPr lang="en-EG" sz="1100" b="1" dirty="0"/>
              <a:t>domain.net</a:t>
            </a:r>
            <a:endParaRPr lang="en-EG" sz="1050" b="1" dirty="0"/>
          </a:p>
        </p:txBody>
      </p:sp>
      <p:grpSp>
        <p:nvGrpSpPr>
          <p:cNvPr id="677" name="Group 676">
            <a:extLst>
              <a:ext uri="{FF2B5EF4-FFF2-40B4-BE49-F238E27FC236}">
                <a16:creationId xmlns:a16="http://schemas.microsoft.com/office/drawing/2014/main" id="{494DB359-BE34-2B90-151F-695F0144EC71}"/>
              </a:ext>
            </a:extLst>
          </p:cNvPr>
          <p:cNvGrpSpPr/>
          <p:nvPr/>
        </p:nvGrpSpPr>
        <p:grpSpPr>
          <a:xfrm>
            <a:off x="8591449" y="2659144"/>
            <a:ext cx="1355861" cy="1028216"/>
            <a:chOff x="8591449" y="2659144"/>
            <a:chExt cx="1355861" cy="1028216"/>
          </a:xfrm>
        </p:grpSpPr>
        <p:cxnSp>
          <p:nvCxnSpPr>
            <p:cNvPr id="39" name="Straight Arrow Connector 38">
              <a:extLst>
                <a:ext uri="{FF2B5EF4-FFF2-40B4-BE49-F238E27FC236}">
                  <a16:creationId xmlns:a16="http://schemas.microsoft.com/office/drawing/2014/main" id="{8D343BBC-348B-53C5-B564-995956AF953F}"/>
                </a:ext>
              </a:extLst>
            </p:cNvPr>
            <p:cNvCxnSpPr>
              <a:cxnSpLocks/>
            </p:cNvCxnSpPr>
            <p:nvPr/>
          </p:nvCxnSpPr>
          <p:spPr>
            <a:xfrm flipV="1">
              <a:off x="8864846" y="2659144"/>
              <a:ext cx="1082464" cy="1028216"/>
            </a:xfrm>
            <a:prstGeom prst="straightConnector1">
              <a:avLst/>
            </a:prstGeom>
            <a:ln w="38100">
              <a:solidFill>
                <a:schemeClr val="bg2"/>
              </a:solidFill>
              <a:tailEnd type="triangle"/>
            </a:ln>
          </p:spPr>
          <p:style>
            <a:lnRef idx="1">
              <a:schemeClr val="accent2"/>
            </a:lnRef>
            <a:fillRef idx="0">
              <a:schemeClr val="accent2"/>
            </a:fillRef>
            <a:effectRef idx="0">
              <a:schemeClr val="accent2"/>
            </a:effectRef>
            <a:fontRef idx="minor">
              <a:schemeClr val="tx1"/>
            </a:fontRef>
          </p:style>
        </p:cxnSp>
        <p:sp>
          <p:nvSpPr>
            <p:cNvPr id="50" name="TextBox 49">
              <a:extLst>
                <a:ext uri="{FF2B5EF4-FFF2-40B4-BE49-F238E27FC236}">
                  <a16:creationId xmlns:a16="http://schemas.microsoft.com/office/drawing/2014/main" id="{D8CB87B9-B542-18F6-EA75-A450B3D586D1}"/>
                </a:ext>
              </a:extLst>
            </p:cNvPr>
            <p:cNvSpPr txBox="1"/>
            <p:nvPr/>
          </p:nvSpPr>
          <p:spPr>
            <a:xfrm rot="19020704">
              <a:off x="8591449" y="2916204"/>
              <a:ext cx="1247457" cy="307777"/>
            </a:xfrm>
            <a:prstGeom prst="rect">
              <a:avLst/>
            </a:prstGeom>
            <a:noFill/>
          </p:spPr>
          <p:txBody>
            <a:bodyPr wrap="none" rtlCol="0">
              <a:spAutoFit/>
            </a:bodyPr>
            <a:lstStyle/>
            <a:p>
              <a:r>
                <a:rPr lang="en-US" sz="1400" b="1" dirty="0">
                  <a:ln w="22225">
                    <a:noFill/>
                    <a:prstDash val="solid"/>
                  </a:ln>
                  <a:solidFill>
                    <a:schemeClr val="accent2">
                      <a:lumMod val="40000"/>
                      <a:lumOff val="60000"/>
                    </a:schemeClr>
                  </a:solidFill>
                </a:rPr>
                <a:t>d</a:t>
              </a:r>
              <a:r>
                <a:rPr lang="en-EG" sz="1400" b="1" dirty="0">
                  <a:ln w="22225">
                    <a:noFill/>
                    <a:prstDash val="solid"/>
                  </a:ln>
                  <a:solidFill>
                    <a:schemeClr val="accent2">
                      <a:lumMod val="40000"/>
                      <a:lumOff val="60000"/>
                    </a:schemeClr>
                  </a:solidFill>
                </a:rPr>
                <a:t>omain.net?</a:t>
              </a:r>
            </a:p>
          </p:txBody>
        </p:sp>
      </p:grpSp>
      <p:grpSp>
        <p:nvGrpSpPr>
          <p:cNvPr id="678" name="Group 677">
            <a:extLst>
              <a:ext uri="{FF2B5EF4-FFF2-40B4-BE49-F238E27FC236}">
                <a16:creationId xmlns:a16="http://schemas.microsoft.com/office/drawing/2014/main" id="{74D89E52-CD27-EFF0-D9DB-5794EB349B24}"/>
              </a:ext>
            </a:extLst>
          </p:cNvPr>
          <p:cNvGrpSpPr/>
          <p:nvPr/>
        </p:nvGrpSpPr>
        <p:grpSpPr>
          <a:xfrm>
            <a:off x="8974931" y="2825881"/>
            <a:ext cx="972379" cy="928487"/>
            <a:chOff x="8974931" y="2825881"/>
            <a:chExt cx="972379" cy="928487"/>
          </a:xfrm>
        </p:grpSpPr>
        <p:cxnSp>
          <p:nvCxnSpPr>
            <p:cNvPr id="41" name="Straight Arrow Connector 40">
              <a:extLst>
                <a:ext uri="{FF2B5EF4-FFF2-40B4-BE49-F238E27FC236}">
                  <a16:creationId xmlns:a16="http://schemas.microsoft.com/office/drawing/2014/main" id="{9E800B62-37BD-EACD-3EC8-10E43082F5C5}"/>
                </a:ext>
              </a:extLst>
            </p:cNvPr>
            <p:cNvCxnSpPr>
              <a:cxnSpLocks/>
            </p:cNvCxnSpPr>
            <p:nvPr/>
          </p:nvCxnSpPr>
          <p:spPr>
            <a:xfrm flipV="1">
              <a:off x="8974931" y="2825881"/>
              <a:ext cx="972379" cy="928487"/>
            </a:xfrm>
            <a:prstGeom prst="straightConnector1">
              <a:avLst/>
            </a:prstGeom>
            <a:ln w="38100" cap="flat" cmpd="sng" algn="ctr">
              <a:solidFill>
                <a:schemeClr val="accent3"/>
              </a:solidFill>
              <a:prstDash val="dash"/>
              <a:round/>
              <a:headEnd type="triangle" w="med" len="med"/>
              <a:tailEnd type="none" w="med" len="med"/>
            </a:ln>
          </p:spPr>
          <p:style>
            <a:lnRef idx="0">
              <a:scrgbClr r="0" g="0" b="0"/>
            </a:lnRef>
            <a:fillRef idx="0">
              <a:scrgbClr r="0" g="0" b="0"/>
            </a:fillRef>
            <a:effectRef idx="0">
              <a:scrgbClr r="0" g="0" b="0"/>
            </a:effectRef>
            <a:fontRef idx="minor">
              <a:schemeClr val="tx1"/>
            </a:fontRef>
          </p:style>
        </p:cxnSp>
        <p:sp>
          <p:nvSpPr>
            <p:cNvPr id="51" name="TextBox 50">
              <a:extLst>
                <a:ext uri="{FF2B5EF4-FFF2-40B4-BE49-F238E27FC236}">
                  <a16:creationId xmlns:a16="http://schemas.microsoft.com/office/drawing/2014/main" id="{06B445C9-C689-D37F-9F6E-6A8FAE533F50}"/>
                </a:ext>
              </a:extLst>
            </p:cNvPr>
            <p:cNvSpPr txBox="1"/>
            <p:nvPr/>
          </p:nvSpPr>
          <p:spPr>
            <a:xfrm rot="19020704">
              <a:off x="9313013" y="3239227"/>
              <a:ext cx="593432" cy="307777"/>
            </a:xfrm>
            <a:prstGeom prst="rect">
              <a:avLst/>
            </a:prstGeom>
            <a:noFill/>
          </p:spPr>
          <p:txBody>
            <a:bodyPr wrap="none" rtlCol="0">
              <a:spAutoFit/>
            </a:bodyPr>
            <a:lstStyle/>
            <a:p>
              <a:r>
                <a:rPr lang="en-US" sz="1400" b="1" dirty="0">
                  <a:ln w="22225">
                    <a:noFill/>
                    <a:prstDash val="solid"/>
                  </a:ln>
                  <a:solidFill>
                    <a:schemeClr val="tx2"/>
                  </a:solidFill>
                </a:rPr>
                <a:t>.NET</a:t>
              </a:r>
              <a:endParaRPr lang="en-EG" sz="1400" b="1" dirty="0">
                <a:ln w="22225">
                  <a:noFill/>
                  <a:prstDash val="solid"/>
                </a:ln>
                <a:solidFill>
                  <a:schemeClr val="tx2"/>
                </a:solidFill>
              </a:endParaRPr>
            </a:p>
          </p:txBody>
        </p:sp>
      </p:grpSp>
      <p:grpSp>
        <p:nvGrpSpPr>
          <p:cNvPr id="679" name="Group 678">
            <a:extLst>
              <a:ext uri="{FF2B5EF4-FFF2-40B4-BE49-F238E27FC236}">
                <a16:creationId xmlns:a16="http://schemas.microsoft.com/office/drawing/2014/main" id="{E14CEC2C-0252-F289-0CC5-BC7CB2D6C766}"/>
              </a:ext>
            </a:extLst>
          </p:cNvPr>
          <p:cNvGrpSpPr/>
          <p:nvPr/>
        </p:nvGrpSpPr>
        <p:grpSpPr>
          <a:xfrm>
            <a:off x="8857620" y="3775869"/>
            <a:ext cx="1247457" cy="354326"/>
            <a:chOff x="8857620" y="3775869"/>
            <a:chExt cx="1247457" cy="354326"/>
          </a:xfrm>
        </p:grpSpPr>
        <p:cxnSp>
          <p:nvCxnSpPr>
            <p:cNvPr id="52" name="Straight Arrow Connector 51">
              <a:extLst>
                <a:ext uri="{FF2B5EF4-FFF2-40B4-BE49-F238E27FC236}">
                  <a16:creationId xmlns:a16="http://schemas.microsoft.com/office/drawing/2014/main" id="{0EAA2E71-6039-9CC2-838F-355FB35E893F}"/>
                </a:ext>
              </a:extLst>
            </p:cNvPr>
            <p:cNvCxnSpPr>
              <a:cxnSpLocks/>
            </p:cNvCxnSpPr>
            <p:nvPr/>
          </p:nvCxnSpPr>
          <p:spPr>
            <a:xfrm flipV="1">
              <a:off x="8974931" y="4082696"/>
              <a:ext cx="1090308" cy="47499"/>
            </a:xfrm>
            <a:prstGeom prst="straightConnector1">
              <a:avLst/>
            </a:prstGeom>
            <a:ln w="38100">
              <a:solidFill>
                <a:schemeClr val="bg2"/>
              </a:solidFill>
              <a:tailEnd type="triangle"/>
            </a:ln>
          </p:spPr>
          <p:style>
            <a:lnRef idx="1">
              <a:schemeClr val="accent2"/>
            </a:lnRef>
            <a:fillRef idx="0">
              <a:schemeClr val="accent2"/>
            </a:fillRef>
            <a:effectRef idx="0">
              <a:schemeClr val="accent2"/>
            </a:effectRef>
            <a:fontRef idx="minor">
              <a:schemeClr val="tx1"/>
            </a:fontRef>
          </p:style>
        </p:cxnSp>
        <p:sp>
          <p:nvSpPr>
            <p:cNvPr id="54" name="TextBox 53">
              <a:extLst>
                <a:ext uri="{FF2B5EF4-FFF2-40B4-BE49-F238E27FC236}">
                  <a16:creationId xmlns:a16="http://schemas.microsoft.com/office/drawing/2014/main" id="{8C78BD39-7415-4075-CE50-A3B39951C603}"/>
                </a:ext>
              </a:extLst>
            </p:cNvPr>
            <p:cNvSpPr txBox="1"/>
            <p:nvPr/>
          </p:nvSpPr>
          <p:spPr>
            <a:xfrm rot="21447190">
              <a:off x="8857620" y="3775869"/>
              <a:ext cx="1247457" cy="307777"/>
            </a:xfrm>
            <a:prstGeom prst="rect">
              <a:avLst/>
            </a:prstGeom>
            <a:noFill/>
          </p:spPr>
          <p:txBody>
            <a:bodyPr wrap="none" rtlCol="0">
              <a:spAutoFit/>
            </a:bodyPr>
            <a:lstStyle/>
            <a:p>
              <a:r>
                <a:rPr lang="en-US" sz="1400" b="1" dirty="0">
                  <a:ln w="22225">
                    <a:noFill/>
                    <a:prstDash val="solid"/>
                  </a:ln>
                  <a:solidFill>
                    <a:schemeClr val="accent2">
                      <a:lumMod val="40000"/>
                      <a:lumOff val="60000"/>
                    </a:schemeClr>
                  </a:solidFill>
                </a:rPr>
                <a:t>d</a:t>
              </a:r>
              <a:r>
                <a:rPr lang="en-EG" sz="1400" b="1" dirty="0">
                  <a:ln w="22225">
                    <a:noFill/>
                    <a:prstDash val="solid"/>
                  </a:ln>
                  <a:solidFill>
                    <a:schemeClr val="accent2">
                      <a:lumMod val="40000"/>
                      <a:lumOff val="60000"/>
                    </a:schemeClr>
                  </a:solidFill>
                </a:rPr>
                <a:t>omain.net?</a:t>
              </a:r>
            </a:p>
          </p:txBody>
        </p:sp>
      </p:grpSp>
      <p:grpSp>
        <p:nvGrpSpPr>
          <p:cNvPr id="680" name="Group 679">
            <a:extLst>
              <a:ext uri="{FF2B5EF4-FFF2-40B4-BE49-F238E27FC236}">
                <a16:creationId xmlns:a16="http://schemas.microsoft.com/office/drawing/2014/main" id="{A5520F12-79FA-E233-52E2-CFFA52AC3B66}"/>
              </a:ext>
            </a:extLst>
          </p:cNvPr>
          <p:cNvGrpSpPr/>
          <p:nvPr/>
        </p:nvGrpSpPr>
        <p:grpSpPr>
          <a:xfrm>
            <a:off x="8859488" y="4218734"/>
            <a:ext cx="1321196" cy="333498"/>
            <a:chOff x="8859488" y="4218734"/>
            <a:chExt cx="1321196" cy="333498"/>
          </a:xfrm>
        </p:grpSpPr>
        <p:cxnSp>
          <p:nvCxnSpPr>
            <p:cNvPr id="53" name="Straight Arrow Connector 52">
              <a:extLst>
                <a:ext uri="{FF2B5EF4-FFF2-40B4-BE49-F238E27FC236}">
                  <a16:creationId xmlns:a16="http://schemas.microsoft.com/office/drawing/2014/main" id="{8F2171BA-6B27-DBD1-7B71-D0547D9A4FA6}"/>
                </a:ext>
              </a:extLst>
            </p:cNvPr>
            <p:cNvCxnSpPr>
              <a:cxnSpLocks/>
            </p:cNvCxnSpPr>
            <p:nvPr/>
          </p:nvCxnSpPr>
          <p:spPr>
            <a:xfrm flipV="1">
              <a:off x="8974931" y="4218734"/>
              <a:ext cx="972379" cy="47882"/>
            </a:xfrm>
            <a:prstGeom prst="straightConnector1">
              <a:avLst/>
            </a:prstGeom>
            <a:ln w="38100" cap="flat" cmpd="sng" algn="ctr">
              <a:solidFill>
                <a:schemeClr val="accent3"/>
              </a:solidFill>
              <a:prstDash val="dash"/>
              <a:round/>
              <a:headEnd type="triangle" w="med" len="med"/>
              <a:tailEnd type="none" w="med" len="med"/>
            </a:ln>
          </p:spPr>
          <p:style>
            <a:lnRef idx="0">
              <a:scrgbClr r="0" g="0" b="0"/>
            </a:lnRef>
            <a:fillRef idx="0">
              <a:scrgbClr r="0" g="0" b="0"/>
            </a:fillRef>
            <a:effectRef idx="0">
              <a:scrgbClr r="0" g="0" b="0"/>
            </a:effectRef>
            <a:fontRef idx="minor">
              <a:schemeClr val="tx1"/>
            </a:fontRef>
          </p:style>
        </p:cxnSp>
        <p:sp>
          <p:nvSpPr>
            <p:cNvPr id="55" name="TextBox 54">
              <a:extLst>
                <a:ext uri="{FF2B5EF4-FFF2-40B4-BE49-F238E27FC236}">
                  <a16:creationId xmlns:a16="http://schemas.microsoft.com/office/drawing/2014/main" id="{EA47EAAC-E1A0-C22A-3521-DD7464ADE54B}"/>
                </a:ext>
              </a:extLst>
            </p:cNvPr>
            <p:cNvSpPr txBox="1"/>
            <p:nvPr/>
          </p:nvSpPr>
          <p:spPr>
            <a:xfrm rot="21430563">
              <a:off x="8859488" y="4244455"/>
              <a:ext cx="1321196" cy="307777"/>
            </a:xfrm>
            <a:prstGeom prst="rect">
              <a:avLst/>
            </a:prstGeom>
            <a:noFill/>
          </p:spPr>
          <p:txBody>
            <a:bodyPr wrap="none" rtlCol="0">
              <a:spAutoFit/>
            </a:bodyPr>
            <a:lstStyle/>
            <a:p>
              <a:r>
                <a:rPr lang="en-US" sz="1400" b="1" dirty="0">
                  <a:ln w="22225">
                    <a:noFill/>
                    <a:prstDash val="solid"/>
                  </a:ln>
                  <a:solidFill>
                    <a:schemeClr val="tx2"/>
                  </a:solidFill>
                </a:rPr>
                <a:t>DOMAIN.NET</a:t>
              </a:r>
              <a:endParaRPr lang="en-EG" sz="1400" b="1" dirty="0">
                <a:ln w="22225">
                  <a:noFill/>
                  <a:prstDash val="solid"/>
                </a:ln>
                <a:solidFill>
                  <a:schemeClr val="tx2"/>
                </a:solidFill>
              </a:endParaRPr>
            </a:p>
          </p:txBody>
        </p:sp>
      </p:grpSp>
      <p:grpSp>
        <p:nvGrpSpPr>
          <p:cNvPr id="681" name="Group 680">
            <a:extLst>
              <a:ext uri="{FF2B5EF4-FFF2-40B4-BE49-F238E27FC236}">
                <a16:creationId xmlns:a16="http://schemas.microsoft.com/office/drawing/2014/main" id="{F8F962B1-26C0-EACA-D76B-11944BF3F702}"/>
              </a:ext>
            </a:extLst>
          </p:cNvPr>
          <p:cNvGrpSpPr/>
          <p:nvPr/>
        </p:nvGrpSpPr>
        <p:grpSpPr>
          <a:xfrm>
            <a:off x="8864846" y="4685477"/>
            <a:ext cx="1326858" cy="921947"/>
            <a:chOff x="8864846" y="4685477"/>
            <a:chExt cx="1326858" cy="921947"/>
          </a:xfrm>
        </p:grpSpPr>
        <p:cxnSp>
          <p:nvCxnSpPr>
            <p:cNvPr id="641" name="Straight Arrow Connector 640">
              <a:extLst>
                <a:ext uri="{FF2B5EF4-FFF2-40B4-BE49-F238E27FC236}">
                  <a16:creationId xmlns:a16="http://schemas.microsoft.com/office/drawing/2014/main" id="{B2E6CD43-052A-EC67-9753-BBF1DBF2793E}"/>
                </a:ext>
              </a:extLst>
            </p:cNvPr>
            <p:cNvCxnSpPr>
              <a:cxnSpLocks/>
            </p:cNvCxnSpPr>
            <p:nvPr/>
          </p:nvCxnSpPr>
          <p:spPr>
            <a:xfrm>
              <a:off x="8864846" y="4685477"/>
              <a:ext cx="1200393" cy="921947"/>
            </a:xfrm>
            <a:prstGeom prst="straightConnector1">
              <a:avLst/>
            </a:prstGeom>
            <a:ln w="38100">
              <a:solidFill>
                <a:schemeClr val="bg2"/>
              </a:solidFill>
              <a:tailEnd type="triangle"/>
            </a:ln>
          </p:spPr>
          <p:style>
            <a:lnRef idx="1">
              <a:schemeClr val="accent2"/>
            </a:lnRef>
            <a:fillRef idx="0">
              <a:schemeClr val="accent2"/>
            </a:fillRef>
            <a:effectRef idx="0">
              <a:schemeClr val="accent2"/>
            </a:effectRef>
            <a:fontRef idx="minor">
              <a:schemeClr val="tx1"/>
            </a:fontRef>
          </p:style>
        </p:cxnSp>
        <p:sp>
          <p:nvSpPr>
            <p:cNvPr id="643" name="TextBox 642">
              <a:extLst>
                <a:ext uri="{FF2B5EF4-FFF2-40B4-BE49-F238E27FC236}">
                  <a16:creationId xmlns:a16="http://schemas.microsoft.com/office/drawing/2014/main" id="{2C8A5190-14B2-69E9-8DF4-BFDC484BD95D}"/>
                </a:ext>
              </a:extLst>
            </p:cNvPr>
            <p:cNvSpPr txBox="1"/>
            <p:nvPr/>
          </p:nvSpPr>
          <p:spPr>
            <a:xfrm rot="2267653">
              <a:off x="8944247" y="4880592"/>
              <a:ext cx="1247457" cy="307777"/>
            </a:xfrm>
            <a:prstGeom prst="rect">
              <a:avLst/>
            </a:prstGeom>
            <a:noFill/>
          </p:spPr>
          <p:txBody>
            <a:bodyPr wrap="square" rtlCol="0">
              <a:spAutoFit/>
            </a:bodyPr>
            <a:lstStyle/>
            <a:p>
              <a:r>
                <a:rPr lang="en-US" sz="1400" b="1" dirty="0">
                  <a:ln w="22225">
                    <a:noFill/>
                    <a:prstDash val="solid"/>
                  </a:ln>
                  <a:solidFill>
                    <a:schemeClr val="accent2">
                      <a:lumMod val="40000"/>
                      <a:lumOff val="60000"/>
                    </a:schemeClr>
                  </a:solidFill>
                </a:rPr>
                <a:t>d</a:t>
              </a:r>
              <a:r>
                <a:rPr lang="en-EG" sz="1400" b="1" dirty="0">
                  <a:ln w="22225">
                    <a:noFill/>
                    <a:prstDash val="solid"/>
                  </a:ln>
                  <a:solidFill>
                    <a:schemeClr val="accent2">
                      <a:lumMod val="40000"/>
                      <a:lumOff val="60000"/>
                    </a:schemeClr>
                  </a:solidFill>
                </a:rPr>
                <a:t>omain.net?</a:t>
              </a:r>
            </a:p>
          </p:txBody>
        </p:sp>
      </p:grpSp>
      <p:grpSp>
        <p:nvGrpSpPr>
          <p:cNvPr id="682" name="Group 681">
            <a:extLst>
              <a:ext uri="{FF2B5EF4-FFF2-40B4-BE49-F238E27FC236}">
                <a16:creationId xmlns:a16="http://schemas.microsoft.com/office/drawing/2014/main" id="{1CA8BBA0-FCD4-001A-5CFE-9DD3F37DA6EB}"/>
              </a:ext>
            </a:extLst>
          </p:cNvPr>
          <p:cNvGrpSpPr/>
          <p:nvPr/>
        </p:nvGrpSpPr>
        <p:grpSpPr>
          <a:xfrm>
            <a:off x="8702611" y="4842962"/>
            <a:ext cx="1244699" cy="948769"/>
            <a:chOff x="8702611" y="4842962"/>
            <a:chExt cx="1244699" cy="948769"/>
          </a:xfrm>
        </p:grpSpPr>
        <p:cxnSp>
          <p:nvCxnSpPr>
            <p:cNvPr id="642" name="Straight Arrow Connector 641">
              <a:extLst>
                <a:ext uri="{FF2B5EF4-FFF2-40B4-BE49-F238E27FC236}">
                  <a16:creationId xmlns:a16="http://schemas.microsoft.com/office/drawing/2014/main" id="{6B9E3FBB-7D05-7EC9-C330-22E00A62E850}"/>
                </a:ext>
              </a:extLst>
            </p:cNvPr>
            <p:cNvCxnSpPr>
              <a:cxnSpLocks/>
            </p:cNvCxnSpPr>
            <p:nvPr/>
          </p:nvCxnSpPr>
          <p:spPr>
            <a:xfrm>
              <a:off x="8750183" y="4842962"/>
              <a:ext cx="1197127" cy="948769"/>
            </a:xfrm>
            <a:prstGeom prst="straightConnector1">
              <a:avLst/>
            </a:prstGeom>
            <a:ln w="38100" cap="flat" cmpd="sng" algn="ctr">
              <a:solidFill>
                <a:schemeClr val="accent3"/>
              </a:solidFill>
              <a:prstDash val="dash"/>
              <a:round/>
              <a:headEnd type="triangle" w="med" len="med"/>
              <a:tailEnd type="none" w="med" len="med"/>
            </a:ln>
          </p:spPr>
          <p:style>
            <a:lnRef idx="0">
              <a:scrgbClr r="0" g="0" b="0"/>
            </a:lnRef>
            <a:fillRef idx="0">
              <a:scrgbClr r="0" g="0" b="0"/>
            </a:fillRef>
            <a:effectRef idx="0">
              <a:scrgbClr r="0" g="0" b="0"/>
            </a:effectRef>
            <a:fontRef idx="minor">
              <a:schemeClr val="tx1"/>
            </a:fontRef>
          </p:style>
        </p:cxnSp>
        <p:sp>
          <p:nvSpPr>
            <p:cNvPr id="644" name="TextBox 643">
              <a:extLst>
                <a:ext uri="{FF2B5EF4-FFF2-40B4-BE49-F238E27FC236}">
                  <a16:creationId xmlns:a16="http://schemas.microsoft.com/office/drawing/2014/main" id="{5DA92F8C-177B-7C23-D75D-E16322B0A4FF}"/>
                </a:ext>
              </a:extLst>
            </p:cNvPr>
            <p:cNvSpPr txBox="1"/>
            <p:nvPr/>
          </p:nvSpPr>
          <p:spPr>
            <a:xfrm rot="2258513">
              <a:off x="8702611" y="5241614"/>
              <a:ext cx="948442" cy="307777"/>
            </a:xfrm>
            <a:prstGeom prst="rect">
              <a:avLst/>
            </a:prstGeom>
            <a:noFill/>
          </p:spPr>
          <p:txBody>
            <a:bodyPr wrap="square" rtlCol="0">
              <a:spAutoFit/>
            </a:bodyPr>
            <a:lstStyle/>
            <a:p>
              <a:r>
                <a:rPr lang="en-US" sz="1400" b="1" dirty="0">
                  <a:ln w="22225">
                    <a:noFill/>
                    <a:prstDash val="solid"/>
                  </a:ln>
                  <a:solidFill>
                    <a:schemeClr val="tx2"/>
                  </a:solidFill>
                </a:rPr>
                <a:t>IP 1.2.3.4</a:t>
              </a:r>
              <a:endParaRPr lang="en-EG" sz="1400" b="1" dirty="0">
                <a:ln w="22225">
                  <a:noFill/>
                  <a:prstDash val="solid"/>
                </a:ln>
                <a:solidFill>
                  <a:schemeClr val="tx2"/>
                </a:solidFill>
              </a:endParaRPr>
            </a:p>
          </p:txBody>
        </p:sp>
      </p:grpSp>
      <p:grpSp>
        <p:nvGrpSpPr>
          <p:cNvPr id="667" name="Group 666">
            <a:extLst>
              <a:ext uri="{FF2B5EF4-FFF2-40B4-BE49-F238E27FC236}">
                <a16:creationId xmlns:a16="http://schemas.microsoft.com/office/drawing/2014/main" id="{63284DE2-6267-7950-F712-F80586728FD3}"/>
              </a:ext>
            </a:extLst>
          </p:cNvPr>
          <p:cNvGrpSpPr/>
          <p:nvPr/>
        </p:nvGrpSpPr>
        <p:grpSpPr>
          <a:xfrm>
            <a:off x="6940822" y="3574994"/>
            <a:ext cx="1101584" cy="349985"/>
            <a:chOff x="6940822" y="3574994"/>
            <a:chExt cx="1101584" cy="349985"/>
          </a:xfrm>
        </p:grpSpPr>
        <p:cxnSp>
          <p:nvCxnSpPr>
            <p:cNvPr id="659" name="Straight Arrow Connector 658">
              <a:extLst>
                <a:ext uri="{FF2B5EF4-FFF2-40B4-BE49-F238E27FC236}">
                  <a16:creationId xmlns:a16="http://schemas.microsoft.com/office/drawing/2014/main" id="{815970DC-6F5F-80E3-68A6-BB3A33011D36}"/>
                </a:ext>
              </a:extLst>
            </p:cNvPr>
            <p:cNvCxnSpPr>
              <a:cxnSpLocks/>
            </p:cNvCxnSpPr>
            <p:nvPr/>
          </p:nvCxnSpPr>
          <p:spPr>
            <a:xfrm>
              <a:off x="7108688" y="3924979"/>
              <a:ext cx="800142" cy="0"/>
            </a:xfrm>
            <a:prstGeom prst="straightConnector1">
              <a:avLst/>
            </a:prstGeom>
            <a:ln w="38100">
              <a:solidFill>
                <a:schemeClr val="bg2"/>
              </a:solidFill>
              <a:tailEnd type="triangle"/>
            </a:ln>
          </p:spPr>
          <p:style>
            <a:lnRef idx="1">
              <a:schemeClr val="accent2"/>
            </a:lnRef>
            <a:fillRef idx="0">
              <a:schemeClr val="accent2"/>
            </a:fillRef>
            <a:effectRef idx="0">
              <a:schemeClr val="accent2"/>
            </a:effectRef>
            <a:fontRef idx="minor">
              <a:schemeClr val="tx1"/>
            </a:fontRef>
          </p:style>
        </p:cxnSp>
        <p:sp>
          <p:nvSpPr>
            <p:cNvPr id="661" name="TextBox 660">
              <a:extLst>
                <a:ext uri="{FF2B5EF4-FFF2-40B4-BE49-F238E27FC236}">
                  <a16:creationId xmlns:a16="http://schemas.microsoft.com/office/drawing/2014/main" id="{8104388F-D7A0-365C-4703-CBCC87EC0B7F}"/>
                </a:ext>
              </a:extLst>
            </p:cNvPr>
            <p:cNvSpPr txBox="1"/>
            <p:nvPr/>
          </p:nvSpPr>
          <p:spPr>
            <a:xfrm>
              <a:off x="6940822" y="3574994"/>
              <a:ext cx="1101584" cy="307777"/>
            </a:xfrm>
            <a:prstGeom prst="rect">
              <a:avLst/>
            </a:prstGeom>
            <a:noFill/>
          </p:spPr>
          <p:txBody>
            <a:bodyPr wrap="none" rtlCol="0">
              <a:spAutoFit/>
            </a:bodyPr>
            <a:lstStyle/>
            <a:p>
              <a:r>
                <a:rPr lang="en-US" sz="1400" b="1" dirty="0">
                  <a:ln w="22225">
                    <a:noFill/>
                    <a:prstDash val="solid"/>
                  </a:ln>
                  <a:solidFill>
                    <a:schemeClr val="accent2">
                      <a:lumMod val="40000"/>
                      <a:lumOff val="60000"/>
                    </a:schemeClr>
                  </a:solidFill>
                </a:rPr>
                <a:t>DNS query</a:t>
              </a:r>
              <a:endParaRPr lang="en-EG" sz="1400" b="1" dirty="0">
                <a:ln w="22225">
                  <a:noFill/>
                  <a:prstDash val="solid"/>
                </a:ln>
                <a:solidFill>
                  <a:schemeClr val="accent2">
                    <a:lumMod val="40000"/>
                    <a:lumOff val="60000"/>
                  </a:schemeClr>
                </a:solidFill>
              </a:endParaRPr>
            </a:p>
          </p:txBody>
        </p:sp>
      </p:grpSp>
      <p:grpSp>
        <p:nvGrpSpPr>
          <p:cNvPr id="668" name="Group 667">
            <a:extLst>
              <a:ext uri="{FF2B5EF4-FFF2-40B4-BE49-F238E27FC236}">
                <a16:creationId xmlns:a16="http://schemas.microsoft.com/office/drawing/2014/main" id="{7E659E8F-95E9-246D-3B53-94D027A71749}"/>
              </a:ext>
            </a:extLst>
          </p:cNvPr>
          <p:cNvGrpSpPr/>
          <p:nvPr/>
        </p:nvGrpSpPr>
        <p:grpSpPr>
          <a:xfrm>
            <a:off x="7050438" y="4285969"/>
            <a:ext cx="947632" cy="327152"/>
            <a:chOff x="7050438" y="4285969"/>
            <a:chExt cx="947632" cy="327152"/>
          </a:xfrm>
        </p:grpSpPr>
        <p:cxnSp>
          <p:nvCxnSpPr>
            <p:cNvPr id="660" name="Straight Arrow Connector 659">
              <a:extLst>
                <a:ext uri="{FF2B5EF4-FFF2-40B4-BE49-F238E27FC236}">
                  <a16:creationId xmlns:a16="http://schemas.microsoft.com/office/drawing/2014/main" id="{4AB56CB1-6D21-D696-AF4E-65D5972CD168}"/>
                </a:ext>
              </a:extLst>
            </p:cNvPr>
            <p:cNvCxnSpPr>
              <a:cxnSpLocks/>
            </p:cNvCxnSpPr>
            <p:nvPr/>
          </p:nvCxnSpPr>
          <p:spPr>
            <a:xfrm>
              <a:off x="7156745" y="4285969"/>
              <a:ext cx="654383" cy="11471"/>
            </a:xfrm>
            <a:prstGeom prst="straightConnector1">
              <a:avLst/>
            </a:prstGeom>
            <a:ln w="38100" cap="flat" cmpd="sng" algn="ctr">
              <a:solidFill>
                <a:schemeClr val="accent3"/>
              </a:solidFill>
              <a:prstDash val="dash"/>
              <a:round/>
              <a:headEnd type="triangle" w="med" len="med"/>
              <a:tailEnd type="none" w="med" len="med"/>
            </a:ln>
          </p:spPr>
          <p:style>
            <a:lnRef idx="0">
              <a:scrgbClr r="0" g="0" b="0"/>
            </a:lnRef>
            <a:fillRef idx="0">
              <a:scrgbClr r="0" g="0" b="0"/>
            </a:fillRef>
            <a:effectRef idx="0">
              <a:scrgbClr r="0" g="0" b="0"/>
            </a:effectRef>
            <a:fontRef idx="minor">
              <a:schemeClr val="tx1"/>
            </a:fontRef>
          </p:style>
        </p:cxnSp>
        <p:sp>
          <p:nvSpPr>
            <p:cNvPr id="662" name="TextBox 661">
              <a:extLst>
                <a:ext uri="{FF2B5EF4-FFF2-40B4-BE49-F238E27FC236}">
                  <a16:creationId xmlns:a16="http://schemas.microsoft.com/office/drawing/2014/main" id="{9B5A4181-AC83-CA89-4B2B-4EA818BDDFB7}"/>
                </a:ext>
              </a:extLst>
            </p:cNvPr>
            <p:cNvSpPr txBox="1"/>
            <p:nvPr/>
          </p:nvSpPr>
          <p:spPr>
            <a:xfrm>
              <a:off x="7050438" y="4305344"/>
              <a:ext cx="947632" cy="307777"/>
            </a:xfrm>
            <a:prstGeom prst="rect">
              <a:avLst/>
            </a:prstGeom>
            <a:noFill/>
          </p:spPr>
          <p:txBody>
            <a:bodyPr wrap="none" rtlCol="0">
              <a:spAutoFit/>
            </a:bodyPr>
            <a:lstStyle/>
            <a:p>
              <a:r>
                <a:rPr lang="en-EG" sz="1400" b="1" dirty="0">
                  <a:ln w="22225">
                    <a:noFill/>
                    <a:prstDash val="solid"/>
                  </a:ln>
                  <a:solidFill>
                    <a:schemeClr val="tx2"/>
                  </a:solidFill>
                </a:rPr>
                <a:t>IP 1.2.3.4</a:t>
              </a:r>
            </a:p>
          </p:txBody>
        </p:sp>
      </p:grpSp>
      <p:grpSp>
        <p:nvGrpSpPr>
          <p:cNvPr id="670" name="Group 669">
            <a:extLst>
              <a:ext uri="{FF2B5EF4-FFF2-40B4-BE49-F238E27FC236}">
                <a16:creationId xmlns:a16="http://schemas.microsoft.com/office/drawing/2014/main" id="{ED4FFCAF-2052-D476-4BA4-459997D0E5D3}"/>
              </a:ext>
            </a:extLst>
          </p:cNvPr>
          <p:cNvGrpSpPr/>
          <p:nvPr/>
        </p:nvGrpSpPr>
        <p:grpSpPr>
          <a:xfrm>
            <a:off x="7531426" y="3695153"/>
            <a:ext cx="1689886" cy="1062664"/>
            <a:chOff x="7531426" y="3695153"/>
            <a:chExt cx="1689886" cy="1062664"/>
          </a:xfrm>
        </p:grpSpPr>
        <p:sp>
          <p:nvSpPr>
            <p:cNvPr id="37" name="Cube 36">
              <a:extLst>
                <a:ext uri="{FF2B5EF4-FFF2-40B4-BE49-F238E27FC236}">
                  <a16:creationId xmlns:a16="http://schemas.microsoft.com/office/drawing/2014/main" id="{0ABC3E79-A311-92D0-8AB8-D3702B85C771}"/>
                </a:ext>
              </a:extLst>
            </p:cNvPr>
            <p:cNvSpPr/>
            <p:nvPr/>
          </p:nvSpPr>
          <p:spPr>
            <a:xfrm>
              <a:off x="8010595" y="3695153"/>
              <a:ext cx="739588" cy="739588"/>
            </a:xfrm>
            <a:prstGeom prst="cub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EG"/>
            </a:p>
          </p:txBody>
        </p:sp>
        <p:sp>
          <p:nvSpPr>
            <p:cNvPr id="669" name="TextBox 668">
              <a:extLst>
                <a:ext uri="{FF2B5EF4-FFF2-40B4-BE49-F238E27FC236}">
                  <a16:creationId xmlns:a16="http://schemas.microsoft.com/office/drawing/2014/main" id="{6D561350-8677-8B71-285A-B0275CDCEE47}"/>
                </a:ext>
              </a:extLst>
            </p:cNvPr>
            <p:cNvSpPr txBox="1"/>
            <p:nvPr/>
          </p:nvSpPr>
          <p:spPr>
            <a:xfrm>
              <a:off x="7531426" y="4450040"/>
              <a:ext cx="1689886" cy="307777"/>
            </a:xfrm>
            <a:prstGeom prst="rect">
              <a:avLst/>
            </a:prstGeom>
            <a:noFill/>
          </p:spPr>
          <p:txBody>
            <a:bodyPr wrap="none" rtlCol="0">
              <a:spAutoFit/>
            </a:bodyPr>
            <a:lstStyle/>
            <a:p>
              <a:r>
                <a:rPr lang="en-US" sz="1400" b="1" dirty="0">
                  <a:ln w="22225">
                    <a:noFill/>
                    <a:prstDash val="solid"/>
                  </a:ln>
                  <a:solidFill>
                    <a:schemeClr val="accent2"/>
                  </a:solidFill>
                </a:rPr>
                <a:t>Local DNS Server</a:t>
              </a:r>
              <a:endParaRPr lang="en-EG" sz="1400" b="1" dirty="0">
                <a:ln w="22225">
                  <a:noFill/>
                  <a:prstDash val="solid"/>
                </a:ln>
                <a:solidFill>
                  <a:schemeClr val="accent2"/>
                </a:solidFill>
              </a:endParaRPr>
            </a:p>
          </p:txBody>
        </p:sp>
      </p:grpSp>
      <p:grpSp>
        <p:nvGrpSpPr>
          <p:cNvPr id="672" name="Group 671">
            <a:extLst>
              <a:ext uri="{FF2B5EF4-FFF2-40B4-BE49-F238E27FC236}">
                <a16:creationId xmlns:a16="http://schemas.microsoft.com/office/drawing/2014/main" id="{B655B383-95F6-0BFF-D164-B6462884E686}"/>
              </a:ext>
            </a:extLst>
          </p:cNvPr>
          <p:cNvGrpSpPr/>
          <p:nvPr/>
        </p:nvGrpSpPr>
        <p:grpSpPr>
          <a:xfrm>
            <a:off x="10032662" y="2250701"/>
            <a:ext cx="1200970" cy="1054574"/>
            <a:chOff x="10032662" y="2250701"/>
            <a:chExt cx="1200970" cy="1054574"/>
          </a:xfrm>
        </p:grpSpPr>
        <p:sp>
          <p:nvSpPr>
            <p:cNvPr id="12" name="Cube 11">
              <a:extLst>
                <a:ext uri="{FF2B5EF4-FFF2-40B4-BE49-F238E27FC236}">
                  <a16:creationId xmlns:a16="http://schemas.microsoft.com/office/drawing/2014/main" id="{70767492-8F44-1E37-2EF0-2FA266625703}"/>
                </a:ext>
              </a:extLst>
            </p:cNvPr>
            <p:cNvSpPr/>
            <p:nvPr/>
          </p:nvSpPr>
          <p:spPr>
            <a:xfrm>
              <a:off x="10220446" y="2250701"/>
              <a:ext cx="739588" cy="739588"/>
            </a:xfrm>
            <a:prstGeom prst="cub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EG"/>
            </a:p>
          </p:txBody>
        </p:sp>
        <p:sp>
          <p:nvSpPr>
            <p:cNvPr id="671" name="TextBox 670">
              <a:extLst>
                <a:ext uri="{FF2B5EF4-FFF2-40B4-BE49-F238E27FC236}">
                  <a16:creationId xmlns:a16="http://schemas.microsoft.com/office/drawing/2014/main" id="{F1176ABA-C11B-A9AE-5F93-EA68F6B44214}"/>
                </a:ext>
              </a:extLst>
            </p:cNvPr>
            <p:cNvSpPr txBox="1"/>
            <p:nvPr/>
          </p:nvSpPr>
          <p:spPr>
            <a:xfrm>
              <a:off x="10032662" y="2997498"/>
              <a:ext cx="1200970" cy="307777"/>
            </a:xfrm>
            <a:prstGeom prst="rect">
              <a:avLst/>
            </a:prstGeom>
            <a:noFill/>
          </p:spPr>
          <p:txBody>
            <a:bodyPr wrap="none" rtlCol="0">
              <a:spAutoFit/>
            </a:bodyPr>
            <a:lstStyle/>
            <a:p>
              <a:r>
                <a:rPr lang="en-US" sz="1400" b="1" dirty="0">
                  <a:ln w="22225">
                    <a:noFill/>
                    <a:prstDash val="solid"/>
                  </a:ln>
                  <a:solidFill>
                    <a:schemeClr val="accent2"/>
                  </a:solidFill>
                </a:rPr>
                <a:t>Root Server</a:t>
              </a:r>
              <a:endParaRPr lang="en-EG" sz="1400" b="1" dirty="0">
                <a:ln w="22225">
                  <a:noFill/>
                  <a:prstDash val="solid"/>
                </a:ln>
                <a:solidFill>
                  <a:schemeClr val="accent2"/>
                </a:solidFill>
              </a:endParaRPr>
            </a:p>
          </p:txBody>
        </p:sp>
      </p:grpSp>
      <p:grpSp>
        <p:nvGrpSpPr>
          <p:cNvPr id="674" name="Group 673">
            <a:extLst>
              <a:ext uri="{FF2B5EF4-FFF2-40B4-BE49-F238E27FC236}">
                <a16:creationId xmlns:a16="http://schemas.microsoft.com/office/drawing/2014/main" id="{2DDF1DF3-33B0-9916-850C-8A2319904BB4}"/>
              </a:ext>
            </a:extLst>
          </p:cNvPr>
          <p:cNvGrpSpPr/>
          <p:nvPr/>
        </p:nvGrpSpPr>
        <p:grpSpPr>
          <a:xfrm>
            <a:off x="9948705" y="3706613"/>
            <a:ext cx="1141659" cy="1038885"/>
            <a:chOff x="9948705" y="3706613"/>
            <a:chExt cx="1141659" cy="1038885"/>
          </a:xfrm>
        </p:grpSpPr>
        <p:sp>
          <p:nvSpPr>
            <p:cNvPr id="13" name="Cube 12">
              <a:extLst>
                <a:ext uri="{FF2B5EF4-FFF2-40B4-BE49-F238E27FC236}">
                  <a16:creationId xmlns:a16="http://schemas.microsoft.com/office/drawing/2014/main" id="{5CFEEFF8-517B-D50F-0454-DEF4E9BD464A}"/>
                </a:ext>
              </a:extLst>
            </p:cNvPr>
            <p:cNvSpPr/>
            <p:nvPr/>
          </p:nvSpPr>
          <p:spPr>
            <a:xfrm>
              <a:off x="10212515" y="3706613"/>
              <a:ext cx="739588" cy="739588"/>
            </a:xfrm>
            <a:prstGeom prst="cub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EG"/>
            </a:p>
          </p:txBody>
        </p:sp>
        <p:sp>
          <p:nvSpPr>
            <p:cNvPr id="673" name="TextBox 672">
              <a:extLst>
                <a:ext uri="{FF2B5EF4-FFF2-40B4-BE49-F238E27FC236}">
                  <a16:creationId xmlns:a16="http://schemas.microsoft.com/office/drawing/2014/main" id="{924EDD1E-853A-A89C-6123-A67C78B49AD0}"/>
                </a:ext>
              </a:extLst>
            </p:cNvPr>
            <p:cNvSpPr txBox="1"/>
            <p:nvPr/>
          </p:nvSpPr>
          <p:spPr>
            <a:xfrm>
              <a:off x="9948705" y="4437721"/>
              <a:ext cx="1141659" cy="307777"/>
            </a:xfrm>
            <a:prstGeom prst="rect">
              <a:avLst/>
            </a:prstGeom>
            <a:noFill/>
          </p:spPr>
          <p:txBody>
            <a:bodyPr wrap="none" rtlCol="0">
              <a:spAutoFit/>
            </a:bodyPr>
            <a:lstStyle/>
            <a:p>
              <a:r>
                <a:rPr lang="en-US" sz="1400" b="1" dirty="0">
                  <a:ln w="22225">
                    <a:noFill/>
                    <a:prstDash val="solid"/>
                  </a:ln>
                  <a:solidFill>
                    <a:schemeClr val="accent2"/>
                  </a:solidFill>
                </a:rPr>
                <a:t>TLD Server</a:t>
              </a:r>
              <a:endParaRPr lang="en-EG" sz="1400" b="1" dirty="0">
                <a:ln w="22225">
                  <a:noFill/>
                  <a:prstDash val="solid"/>
                </a:ln>
                <a:solidFill>
                  <a:schemeClr val="accent2"/>
                </a:solidFill>
              </a:endParaRPr>
            </a:p>
          </p:txBody>
        </p:sp>
      </p:grpSp>
      <p:grpSp>
        <p:nvGrpSpPr>
          <p:cNvPr id="676" name="Group 675">
            <a:extLst>
              <a:ext uri="{FF2B5EF4-FFF2-40B4-BE49-F238E27FC236}">
                <a16:creationId xmlns:a16="http://schemas.microsoft.com/office/drawing/2014/main" id="{329D8EB8-A876-B883-2AA9-493BEA551D62}"/>
              </a:ext>
            </a:extLst>
          </p:cNvPr>
          <p:cNvGrpSpPr/>
          <p:nvPr/>
        </p:nvGrpSpPr>
        <p:grpSpPr>
          <a:xfrm>
            <a:off x="9367849" y="5336346"/>
            <a:ext cx="2326278" cy="1038885"/>
            <a:chOff x="9367849" y="5336346"/>
            <a:chExt cx="2326278" cy="1038885"/>
          </a:xfrm>
        </p:grpSpPr>
        <p:sp>
          <p:nvSpPr>
            <p:cNvPr id="14" name="Cube 13">
              <a:extLst>
                <a:ext uri="{FF2B5EF4-FFF2-40B4-BE49-F238E27FC236}">
                  <a16:creationId xmlns:a16="http://schemas.microsoft.com/office/drawing/2014/main" id="{D14B5BB2-37F9-2621-2FB7-E7A6A370DBB1}"/>
                </a:ext>
              </a:extLst>
            </p:cNvPr>
            <p:cNvSpPr/>
            <p:nvPr/>
          </p:nvSpPr>
          <p:spPr>
            <a:xfrm>
              <a:off x="10212515" y="5336346"/>
              <a:ext cx="739588" cy="739588"/>
            </a:xfrm>
            <a:prstGeom prst="cub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EG"/>
            </a:p>
          </p:txBody>
        </p:sp>
        <p:sp>
          <p:nvSpPr>
            <p:cNvPr id="675" name="TextBox 674">
              <a:extLst>
                <a:ext uri="{FF2B5EF4-FFF2-40B4-BE49-F238E27FC236}">
                  <a16:creationId xmlns:a16="http://schemas.microsoft.com/office/drawing/2014/main" id="{BA9DA933-AD1E-62F7-A429-C4D07C16B46C}"/>
                </a:ext>
              </a:extLst>
            </p:cNvPr>
            <p:cNvSpPr txBox="1"/>
            <p:nvPr/>
          </p:nvSpPr>
          <p:spPr>
            <a:xfrm>
              <a:off x="9367849" y="6067454"/>
              <a:ext cx="2326278" cy="307777"/>
            </a:xfrm>
            <a:prstGeom prst="rect">
              <a:avLst/>
            </a:prstGeom>
            <a:noFill/>
          </p:spPr>
          <p:txBody>
            <a:bodyPr wrap="none" rtlCol="0">
              <a:spAutoFit/>
            </a:bodyPr>
            <a:lstStyle/>
            <a:p>
              <a:r>
                <a:rPr lang="en-US" sz="1400" b="1" dirty="0">
                  <a:ln w="22225">
                    <a:noFill/>
                    <a:prstDash val="solid"/>
                  </a:ln>
                  <a:solidFill>
                    <a:schemeClr val="accent2"/>
                  </a:solidFill>
                </a:rPr>
                <a:t>Authoritative DNS</a:t>
              </a:r>
              <a:r>
                <a:rPr lang="en-EG" sz="1400" b="1" dirty="0">
                  <a:ln w="22225">
                    <a:noFill/>
                    <a:prstDash val="solid"/>
                  </a:ln>
                  <a:solidFill>
                    <a:schemeClr val="accent2"/>
                  </a:solidFill>
                </a:rPr>
                <a:t> Server</a:t>
              </a:r>
              <a:endParaRPr lang="en-US" sz="1400" b="1" dirty="0">
                <a:ln w="22225">
                  <a:noFill/>
                  <a:prstDash val="solid"/>
                </a:ln>
                <a:solidFill>
                  <a:schemeClr val="accent2"/>
                </a:solidFill>
              </a:endParaRPr>
            </a:p>
          </p:txBody>
        </p:sp>
      </p:grpSp>
    </p:spTree>
    <p:extLst>
      <p:ext uri="{BB962C8B-B14F-4D97-AF65-F5344CB8AC3E}">
        <p14:creationId xmlns:p14="http://schemas.microsoft.com/office/powerpoint/2010/main" val="10975582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7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7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7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7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40"/>
                                        </p:tgtEl>
                                        <p:attrNameLst>
                                          <p:attrName>style.visibility</p:attrName>
                                        </p:attrNameLst>
                                      </p:cBhvr>
                                      <p:to>
                                        <p:strVal val="visible"/>
                                      </p:to>
                                    </p:set>
                                    <p:animEffect transition="in" filter="fade">
                                      <p:cBhvr>
                                        <p:cTn id="29" dur="500"/>
                                        <p:tgtEl>
                                          <p:spTgt spid="4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667"/>
                                        </p:tgtEl>
                                        <p:attrNameLst>
                                          <p:attrName>style.visibility</p:attrName>
                                        </p:attrNameLst>
                                      </p:cBhvr>
                                      <p:to>
                                        <p:strVal val="visible"/>
                                      </p:to>
                                    </p:set>
                                    <p:animEffect transition="in" filter="fade">
                                      <p:cBhvr>
                                        <p:cTn id="34" dur="500"/>
                                        <p:tgtEl>
                                          <p:spTgt spid="667"/>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677"/>
                                        </p:tgtEl>
                                        <p:attrNameLst>
                                          <p:attrName>style.visibility</p:attrName>
                                        </p:attrNameLst>
                                      </p:cBhvr>
                                      <p:to>
                                        <p:strVal val="visible"/>
                                      </p:to>
                                    </p:set>
                                    <p:animEffect transition="in" filter="fade">
                                      <p:cBhvr>
                                        <p:cTn id="39" dur="500"/>
                                        <p:tgtEl>
                                          <p:spTgt spid="677"/>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678"/>
                                        </p:tgtEl>
                                        <p:attrNameLst>
                                          <p:attrName>style.visibility</p:attrName>
                                        </p:attrNameLst>
                                      </p:cBhvr>
                                      <p:to>
                                        <p:strVal val="visible"/>
                                      </p:to>
                                    </p:set>
                                    <p:animEffect transition="in" filter="fade">
                                      <p:cBhvr>
                                        <p:cTn id="44" dur="500"/>
                                        <p:tgtEl>
                                          <p:spTgt spid="678"/>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679"/>
                                        </p:tgtEl>
                                        <p:attrNameLst>
                                          <p:attrName>style.visibility</p:attrName>
                                        </p:attrNameLst>
                                      </p:cBhvr>
                                      <p:to>
                                        <p:strVal val="visible"/>
                                      </p:to>
                                    </p:set>
                                    <p:animEffect transition="in" filter="fade">
                                      <p:cBhvr>
                                        <p:cTn id="49" dur="500"/>
                                        <p:tgtEl>
                                          <p:spTgt spid="679"/>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680"/>
                                        </p:tgtEl>
                                        <p:attrNameLst>
                                          <p:attrName>style.visibility</p:attrName>
                                        </p:attrNameLst>
                                      </p:cBhvr>
                                      <p:to>
                                        <p:strVal val="visible"/>
                                      </p:to>
                                    </p:set>
                                    <p:animEffect transition="in" filter="fade">
                                      <p:cBhvr>
                                        <p:cTn id="54" dur="500"/>
                                        <p:tgtEl>
                                          <p:spTgt spid="680"/>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681"/>
                                        </p:tgtEl>
                                        <p:attrNameLst>
                                          <p:attrName>style.visibility</p:attrName>
                                        </p:attrNameLst>
                                      </p:cBhvr>
                                      <p:to>
                                        <p:strVal val="visible"/>
                                      </p:to>
                                    </p:set>
                                    <p:animEffect transition="in" filter="fade">
                                      <p:cBhvr>
                                        <p:cTn id="59" dur="500"/>
                                        <p:tgtEl>
                                          <p:spTgt spid="681"/>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nodeType="clickEffect">
                                  <p:stCondLst>
                                    <p:cond delay="0"/>
                                  </p:stCondLst>
                                  <p:childTnLst>
                                    <p:set>
                                      <p:cBhvr>
                                        <p:cTn id="63" dur="1" fill="hold">
                                          <p:stCondLst>
                                            <p:cond delay="0"/>
                                          </p:stCondLst>
                                        </p:cTn>
                                        <p:tgtEl>
                                          <p:spTgt spid="682"/>
                                        </p:tgtEl>
                                        <p:attrNameLst>
                                          <p:attrName>style.visibility</p:attrName>
                                        </p:attrNameLst>
                                      </p:cBhvr>
                                      <p:to>
                                        <p:strVal val="visible"/>
                                      </p:to>
                                    </p:set>
                                    <p:animEffect transition="in" filter="fade">
                                      <p:cBhvr>
                                        <p:cTn id="64" dur="500"/>
                                        <p:tgtEl>
                                          <p:spTgt spid="682"/>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668"/>
                                        </p:tgtEl>
                                        <p:attrNameLst>
                                          <p:attrName>style.visibility</p:attrName>
                                        </p:attrNameLst>
                                      </p:cBhvr>
                                      <p:to>
                                        <p:strVal val="visible"/>
                                      </p:to>
                                    </p:set>
                                    <p:animEffect transition="in" filter="fade">
                                      <p:cBhvr>
                                        <p:cTn id="69" dur="500"/>
                                        <p:tgtEl>
                                          <p:spTgt spid="668"/>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0" nodeType="clickEffect">
                                  <p:stCondLst>
                                    <p:cond delay="0"/>
                                  </p:stCondLst>
                                  <p:childTnLst>
                                    <p:set>
                                      <p:cBhvr>
                                        <p:cTn id="73" dur="1" fill="hold">
                                          <p:stCondLst>
                                            <p:cond delay="0"/>
                                          </p:stCondLst>
                                        </p:cTn>
                                        <p:tgtEl>
                                          <p:spTgt spid="10"/>
                                        </p:tgtEl>
                                        <p:attrNameLst>
                                          <p:attrName>style.visibility</p:attrName>
                                        </p:attrNameLst>
                                      </p:cBhvr>
                                      <p:to>
                                        <p:strVal val="visible"/>
                                      </p:to>
                                    </p:set>
                                    <p:animEffect transition="in" filter="fade">
                                      <p:cBhvr>
                                        <p:cTn id="74" dur="500"/>
                                        <p:tgtEl>
                                          <p:spTgt spid="10"/>
                                        </p:tgtEl>
                                      </p:cBhvr>
                                    </p:animEffect>
                                  </p:childTnLst>
                                </p:cTn>
                              </p:par>
                              <p:par>
                                <p:cTn id="75" presetID="1" presetClass="exit" presetSubtype="0" fill="hold" grpId="1" nodeType="withEffect">
                                  <p:stCondLst>
                                    <p:cond delay="0"/>
                                  </p:stCondLst>
                                  <p:childTnLst>
                                    <p:set>
                                      <p:cBhvr>
                                        <p:cTn id="76"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10" grpId="0"/>
      <p:bldP spid="11" grpId="0"/>
      <p:bldP spid="4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5">
          <a:extLst>
            <a:ext uri="{FF2B5EF4-FFF2-40B4-BE49-F238E27FC236}">
              <a16:creationId xmlns:a16="http://schemas.microsoft.com/office/drawing/2014/main" id="{04649CF6-C722-40B0-24E2-AC00FADA3E8F}"/>
            </a:ext>
          </a:extLst>
        </p:cNvPr>
        <p:cNvGrpSpPr/>
        <p:nvPr/>
      </p:nvGrpSpPr>
      <p:grpSpPr>
        <a:xfrm>
          <a:off x="0" y="0"/>
          <a:ext cx="0" cy="0"/>
          <a:chOff x="0" y="0"/>
          <a:chExt cx="0" cy="0"/>
        </a:xfrm>
      </p:grpSpPr>
      <p:sp>
        <p:nvSpPr>
          <p:cNvPr id="696" name="Google Shape;696;p41">
            <a:extLst>
              <a:ext uri="{FF2B5EF4-FFF2-40B4-BE49-F238E27FC236}">
                <a16:creationId xmlns:a16="http://schemas.microsoft.com/office/drawing/2014/main" id="{D1B441FA-30BF-6D5B-F4E2-E920FBDA8C6A}"/>
              </a:ext>
            </a:extLst>
          </p:cNvPr>
          <p:cNvSpPr txBox="1">
            <a:spLocks noGrp="1"/>
          </p:cNvSpPr>
          <p:nvPr>
            <p:ph type="subTitle" idx="3"/>
          </p:nvPr>
        </p:nvSpPr>
        <p:spPr>
          <a:xfrm>
            <a:off x="3573107" y="424370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Blockchain</a:t>
            </a:r>
            <a:endParaRPr/>
          </a:p>
        </p:txBody>
      </p:sp>
      <p:sp>
        <p:nvSpPr>
          <p:cNvPr id="697" name="Google Shape;697;p41">
            <a:extLst>
              <a:ext uri="{FF2B5EF4-FFF2-40B4-BE49-F238E27FC236}">
                <a16:creationId xmlns:a16="http://schemas.microsoft.com/office/drawing/2014/main" id="{6765F823-DF29-19AC-E58B-6CFFFBE721AC}"/>
              </a:ext>
            </a:extLst>
          </p:cNvPr>
          <p:cNvSpPr txBox="1">
            <a:spLocks noGrp="1"/>
          </p:cNvSpPr>
          <p:nvPr>
            <p:ph type="subTitle" idx="4"/>
          </p:nvPr>
        </p:nvSpPr>
        <p:spPr>
          <a:xfrm>
            <a:off x="3573109" y="489426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Blockchain Technology</a:t>
            </a:r>
            <a:endParaRPr/>
          </a:p>
        </p:txBody>
      </p:sp>
      <p:sp>
        <p:nvSpPr>
          <p:cNvPr id="698" name="Google Shape;698;p41">
            <a:extLst>
              <a:ext uri="{FF2B5EF4-FFF2-40B4-BE49-F238E27FC236}">
                <a16:creationId xmlns:a16="http://schemas.microsoft.com/office/drawing/2014/main" id="{3DF4363F-1778-F484-B28F-DF3D47E18B04}"/>
              </a:ext>
            </a:extLst>
          </p:cNvPr>
          <p:cNvSpPr txBox="1">
            <a:spLocks noGrp="1"/>
          </p:cNvSpPr>
          <p:nvPr>
            <p:ph type="subTitle" idx="6"/>
          </p:nvPr>
        </p:nvSpPr>
        <p:spPr>
          <a:xfrm>
            <a:off x="6186220" y="489426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Ethereum Naming System</a:t>
            </a:r>
            <a:endParaRPr/>
          </a:p>
        </p:txBody>
      </p:sp>
      <p:sp>
        <p:nvSpPr>
          <p:cNvPr id="699" name="Google Shape;699;p41">
            <a:extLst>
              <a:ext uri="{FF2B5EF4-FFF2-40B4-BE49-F238E27FC236}">
                <a16:creationId xmlns:a16="http://schemas.microsoft.com/office/drawing/2014/main" id="{40F12B2C-B944-9B62-D2E3-7C3CB8D11911}"/>
              </a:ext>
            </a:extLst>
          </p:cNvPr>
          <p:cNvSpPr txBox="1">
            <a:spLocks noGrp="1"/>
          </p:cNvSpPr>
          <p:nvPr>
            <p:ph type="subTitle" idx="7"/>
          </p:nvPr>
        </p:nvSpPr>
        <p:spPr>
          <a:xfrm>
            <a:off x="8799319" y="424370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err="1"/>
              <a:t>Namecoin</a:t>
            </a:r>
            <a:endParaRPr/>
          </a:p>
        </p:txBody>
      </p:sp>
      <p:sp>
        <p:nvSpPr>
          <p:cNvPr id="700" name="Google Shape;700;p41">
            <a:extLst>
              <a:ext uri="{FF2B5EF4-FFF2-40B4-BE49-F238E27FC236}">
                <a16:creationId xmlns:a16="http://schemas.microsoft.com/office/drawing/2014/main" id="{530853CD-8D57-F5D5-769A-2B4C3460D7E9}"/>
              </a:ext>
            </a:extLst>
          </p:cNvPr>
          <p:cNvSpPr txBox="1">
            <a:spLocks noGrp="1"/>
          </p:cNvSpPr>
          <p:nvPr>
            <p:ph type="subTitle" idx="5"/>
          </p:nvPr>
        </p:nvSpPr>
        <p:spPr>
          <a:xfrm>
            <a:off x="6186212" y="424370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ENS</a:t>
            </a:r>
            <a:endParaRPr/>
          </a:p>
        </p:txBody>
      </p:sp>
      <p:sp>
        <p:nvSpPr>
          <p:cNvPr id="701" name="Google Shape;701;p41">
            <a:extLst>
              <a:ext uri="{FF2B5EF4-FFF2-40B4-BE49-F238E27FC236}">
                <a16:creationId xmlns:a16="http://schemas.microsoft.com/office/drawing/2014/main" id="{905691DC-73D5-9E52-2B60-00C5CBEA428E}"/>
              </a:ext>
            </a:extLst>
          </p:cNvPr>
          <p:cNvSpPr txBox="1">
            <a:spLocks noGrp="1"/>
          </p:cNvSpPr>
          <p:nvPr>
            <p:ph type="subTitle" idx="8"/>
          </p:nvPr>
        </p:nvSpPr>
        <p:spPr>
          <a:xfrm>
            <a:off x="8799329" y="489426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err="1"/>
              <a:t>Namecoin</a:t>
            </a:r>
            <a:endParaRPr/>
          </a:p>
        </p:txBody>
      </p:sp>
      <p:sp>
        <p:nvSpPr>
          <p:cNvPr id="702" name="Google Shape;702;p41">
            <a:extLst>
              <a:ext uri="{FF2B5EF4-FFF2-40B4-BE49-F238E27FC236}">
                <a16:creationId xmlns:a16="http://schemas.microsoft.com/office/drawing/2014/main" id="{9454B2DB-97AF-2CDF-F2B4-C8C5591BFFDD}"/>
              </a:ext>
            </a:extLst>
          </p:cNvPr>
          <p:cNvSpPr txBox="1">
            <a:spLocks noGrp="1"/>
          </p:cNvSpPr>
          <p:nvPr>
            <p:ph type="subTitle" idx="1"/>
          </p:nvPr>
        </p:nvSpPr>
        <p:spPr>
          <a:xfrm>
            <a:off x="960000" y="424370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DNS</a:t>
            </a:r>
            <a:endParaRPr/>
          </a:p>
        </p:txBody>
      </p:sp>
      <p:sp>
        <p:nvSpPr>
          <p:cNvPr id="703" name="Google Shape;703;p41">
            <a:extLst>
              <a:ext uri="{FF2B5EF4-FFF2-40B4-BE49-F238E27FC236}">
                <a16:creationId xmlns:a16="http://schemas.microsoft.com/office/drawing/2014/main" id="{636DB2C1-0C99-D568-7A87-DC2B0563469A}"/>
              </a:ext>
            </a:extLst>
          </p:cNvPr>
          <p:cNvSpPr txBox="1">
            <a:spLocks noGrp="1"/>
          </p:cNvSpPr>
          <p:nvPr>
            <p:ph type="subTitle" idx="2"/>
          </p:nvPr>
        </p:nvSpPr>
        <p:spPr>
          <a:xfrm>
            <a:off x="960000" y="489426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Domain Name System</a:t>
            </a:r>
            <a:endParaRPr/>
          </a:p>
        </p:txBody>
      </p:sp>
      <p:sp>
        <p:nvSpPr>
          <p:cNvPr id="704" name="Google Shape;704;p41">
            <a:extLst>
              <a:ext uri="{FF2B5EF4-FFF2-40B4-BE49-F238E27FC236}">
                <a16:creationId xmlns:a16="http://schemas.microsoft.com/office/drawing/2014/main" id="{284BE47A-94A0-8158-AC0A-A0F4FBEB4559}"/>
              </a:ext>
            </a:extLst>
          </p:cNvPr>
          <p:cNvSpPr txBox="1">
            <a:spLocks noGrp="1"/>
          </p:cNvSpPr>
          <p:nvPr>
            <p:ph type="subTitle" idx="9"/>
          </p:nvPr>
        </p:nvSpPr>
        <p:spPr>
          <a:xfrm>
            <a:off x="960000" y="2679851"/>
            <a:ext cx="2432800" cy="559600"/>
          </a:xfrm>
          <a:prstGeom prst="rect">
            <a:avLst/>
          </a:prstGeom>
        </p:spPr>
        <p:txBody>
          <a:bodyPr spcFirstLastPara="1" wrap="square" lIns="121900" tIns="121900" rIns="121900" bIns="121900" anchor="ctr" anchorCtr="0">
            <a:noAutofit/>
          </a:bodyPr>
          <a:lstStyle/>
          <a:p>
            <a:pPr marL="0" indent="0"/>
            <a:r>
              <a:rPr lang="en"/>
              <a:t>DNS</a:t>
            </a:r>
            <a:endParaRPr/>
          </a:p>
        </p:txBody>
      </p:sp>
      <p:sp>
        <p:nvSpPr>
          <p:cNvPr id="705" name="Google Shape;705;p41">
            <a:extLst>
              <a:ext uri="{FF2B5EF4-FFF2-40B4-BE49-F238E27FC236}">
                <a16:creationId xmlns:a16="http://schemas.microsoft.com/office/drawing/2014/main" id="{DB10C265-F50E-2C3C-7107-1931D36B5279}"/>
              </a:ext>
            </a:extLst>
          </p:cNvPr>
          <p:cNvSpPr txBox="1">
            <a:spLocks noGrp="1"/>
          </p:cNvSpPr>
          <p:nvPr>
            <p:ph type="subTitle" idx="13"/>
          </p:nvPr>
        </p:nvSpPr>
        <p:spPr>
          <a:xfrm>
            <a:off x="3573107" y="2679851"/>
            <a:ext cx="2432800" cy="559600"/>
          </a:xfrm>
          <a:prstGeom prst="rect">
            <a:avLst/>
          </a:prstGeom>
        </p:spPr>
        <p:txBody>
          <a:bodyPr spcFirstLastPara="1" wrap="square" lIns="121900" tIns="121900" rIns="121900" bIns="121900" anchor="ctr" anchorCtr="0">
            <a:noAutofit/>
          </a:bodyPr>
          <a:lstStyle/>
          <a:p>
            <a:pPr marL="0" indent="0"/>
            <a:r>
              <a:rPr lang="en"/>
              <a:t>BC</a:t>
            </a:r>
            <a:endParaRPr/>
          </a:p>
        </p:txBody>
      </p:sp>
      <p:sp>
        <p:nvSpPr>
          <p:cNvPr id="706" name="Google Shape;706;p41">
            <a:extLst>
              <a:ext uri="{FF2B5EF4-FFF2-40B4-BE49-F238E27FC236}">
                <a16:creationId xmlns:a16="http://schemas.microsoft.com/office/drawing/2014/main" id="{5A499F02-1B8F-F087-623D-9886AB9BD9FF}"/>
              </a:ext>
            </a:extLst>
          </p:cNvPr>
          <p:cNvSpPr txBox="1">
            <a:spLocks noGrp="1"/>
          </p:cNvSpPr>
          <p:nvPr>
            <p:ph type="subTitle" idx="14"/>
          </p:nvPr>
        </p:nvSpPr>
        <p:spPr>
          <a:xfrm>
            <a:off x="6186212" y="2679851"/>
            <a:ext cx="2432800" cy="559600"/>
          </a:xfrm>
          <a:prstGeom prst="rect">
            <a:avLst/>
          </a:prstGeom>
        </p:spPr>
        <p:txBody>
          <a:bodyPr spcFirstLastPara="1" wrap="square" lIns="121900" tIns="121900" rIns="121900" bIns="121900" anchor="ctr" anchorCtr="0">
            <a:noAutofit/>
          </a:bodyPr>
          <a:lstStyle/>
          <a:p>
            <a:pPr marL="0" indent="0"/>
            <a:r>
              <a:rPr lang="en"/>
              <a:t>ENS</a:t>
            </a:r>
            <a:endParaRPr/>
          </a:p>
        </p:txBody>
      </p:sp>
      <p:sp>
        <p:nvSpPr>
          <p:cNvPr id="707" name="Google Shape;707;p41">
            <a:extLst>
              <a:ext uri="{FF2B5EF4-FFF2-40B4-BE49-F238E27FC236}">
                <a16:creationId xmlns:a16="http://schemas.microsoft.com/office/drawing/2014/main" id="{A5070027-55E3-6481-5D87-AEA6347244A2}"/>
              </a:ext>
            </a:extLst>
          </p:cNvPr>
          <p:cNvSpPr txBox="1">
            <a:spLocks noGrp="1"/>
          </p:cNvSpPr>
          <p:nvPr>
            <p:ph type="subTitle" idx="15"/>
          </p:nvPr>
        </p:nvSpPr>
        <p:spPr>
          <a:xfrm>
            <a:off x="8799319" y="2679851"/>
            <a:ext cx="2432800" cy="559600"/>
          </a:xfrm>
          <a:prstGeom prst="rect">
            <a:avLst/>
          </a:prstGeom>
        </p:spPr>
        <p:txBody>
          <a:bodyPr spcFirstLastPara="1" wrap="square" lIns="121900" tIns="121900" rIns="121900" bIns="121900" anchor="ctr" anchorCtr="0">
            <a:noAutofit/>
          </a:bodyPr>
          <a:lstStyle/>
          <a:p>
            <a:pPr marL="0" indent="0"/>
            <a:r>
              <a:rPr lang="en"/>
              <a:t>NC</a:t>
            </a:r>
            <a:endParaRPr/>
          </a:p>
        </p:txBody>
      </p:sp>
      <p:sp>
        <p:nvSpPr>
          <p:cNvPr id="709" name="Google Shape;709;p41">
            <a:extLst>
              <a:ext uri="{FF2B5EF4-FFF2-40B4-BE49-F238E27FC236}">
                <a16:creationId xmlns:a16="http://schemas.microsoft.com/office/drawing/2014/main" id="{AF9BAB41-BCED-1AEA-2EE0-B48E7DF7AB7A}"/>
              </a:ext>
            </a:extLst>
          </p:cNvPr>
          <p:cNvSpPr/>
          <p:nvPr/>
        </p:nvSpPr>
        <p:spPr>
          <a:xfrm>
            <a:off x="1605800" y="238906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0" name="Google Shape;710;p41">
            <a:extLst>
              <a:ext uri="{FF2B5EF4-FFF2-40B4-BE49-F238E27FC236}">
                <a16:creationId xmlns:a16="http://schemas.microsoft.com/office/drawing/2014/main" id="{9F7EF15D-D7F9-A999-07B1-719AF3B7F4C1}"/>
              </a:ext>
            </a:extLst>
          </p:cNvPr>
          <p:cNvSpPr/>
          <p:nvPr/>
        </p:nvSpPr>
        <p:spPr>
          <a:xfrm>
            <a:off x="4218907" y="238906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1" name="Google Shape;711;p41">
            <a:extLst>
              <a:ext uri="{FF2B5EF4-FFF2-40B4-BE49-F238E27FC236}">
                <a16:creationId xmlns:a16="http://schemas.microsoft.com/office/drawing/2014/main" id="{94EF78C0-97C0-EFA6-5FEC-B38C2077B175}"/>
              </a:ext>
            </a:extLst>
          </p:cNvPr>
          <p:cNvSpPr/>
          <p:nvPr/>
        </p:nvSpPr>
        <p:spPr>
          <a:xfrm>
            <a:off x="6832012" y="238906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2" name="Google Shape;712;p41">
            <a:extLst>
              <a:ext uri="{FF2B5EF4-FFF2-40B4-BE49-F238E27FC236}">
                <a16:creationId xmlns:a16="http://schemas.microsoft.com/office/drawing/2014/main" id="{333D0950-EBF0-E376-51FA-61997D08E260}"/>
              </a:ext>
            </a:extLst>
          </p:cNvPr>
          <p:cNvSpPr/>
          <p:nvPr/>
        </p:nvSpPr>
        <p:spPr>
          <a:xfrm>
            <a:off x="9445119" y="238906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cxnSp>
        <p:nvCxnSpPr>
          <p:cNvPr id="713" name="Google Shape;713;p41">
            <a:extLst>
              <a:ext uri="{FF2B5EF4-FFF2-40B4-BE49-F238E27FC236}">
                <a16:creationId xmlns:a16="http://schemas.microsoft.com/office/drawing/2014/main" id="{8D572B00-F55A-EFFF-97CC-E6D0C2943B89}"/>
              </a:ext>
            </a:extLst>
          </p:cNvPr>
          <p:cNvCxnSpPr>
            <a:stCxn id="709" idx="2"/>
            <a:endCxn id="702" idx="0"/>
          </p:cNvCxnSpPr>
          <p:nvPr/>
        </p:nvCxnSpPr>
        <p:spPr>
          <a:xfrm>
            <a:off x="2176400" y="353026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4" name="Google Shape;714;p41">
            <a:extLst>
              <a:ext uri="{FF2B5EF4-FFF2-40B4-BE49-F238E27FC236}">
                <a16:creationId xmlns:a16="http://schemas.microsoft.com/office/drawing/2014/main" id="{2CBAA7DD-A584-9E09-B554-FFC07171BE3D}"/>
              </a:ext>
            </a:extLst>
          </p:cNvPr>
          <p:cNvCxnSpPr>
            <a:stCxn id="710" idx="2"/>
            <a:endCxn id="696" idx="0"/>
          </p:cNvCxnSpPr>
          <p:nvPr/>
        </p:nvCxnSpPr>
        <p:spPr>
          <a:xfrm>
            <a:off x="4789507" y="353026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5" name="Google Shape;715;p41">
            <a:extLst>
              <a:ext uri="{FF2B5EF4-FFF2-40B4-BE49-F238E27FC236}">
                <a16:creationId xmlns:a16="http://schemas.microsoft.com/office/drawing/2014/main" id="{62F022BB-6C58-8954-6D91-D651B04291F2}"/>
              </a:ext>
            </a:extLst>
          </p:cNvPr>
          <p:cNvCxnSpPr>
            <a:stCxn id="711" idx="2"/>
            <a:endCxn id="700" idx="0"/>
          </p:cNvCxnSpPr>
          <p:nvPr/>
        </p:nvCxnSpPr>
        <p:spPr>
          <a:xfrm>
            <a:off x="7402612" y="353026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6" name="Google Shape;716;p41">
            <a:extLst>
              <a:ext uri="{FF2B5EF4-FFF2-40B4-BE49-F238E27FC236}">
                <a16:creationId xmlns:a16="http://schemas.microsoft.com/office/drawing/2014/main" id="{8CFBB649-2CA7-ECFD-E8C7-1CD32C1427AF}"/>
              </a:ext>
            </a:extLst>
          </p:cNvPr>
          <p:cNvCxnSpPr>
            <a:stCxn id="712" idx="2"/>
            <a:endCxn id="699" idx="0"/>
          </p:cNvCxnSpPr>
          <p:nvPr/>
        </p:nvCxnSpPr>
        <p:spPr>
          <a:xfrm>
            <a:off x="10015719" y="353026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spTree>
    <p:extLst>
      <p:ext uri="{BB962C8B-B14F-4D97-AF65-F5344CB8AC3E}">
        <p14:creationId xmlns:p14="http://schemas.microsoft.com/office/powerpoint/2010/main" val="18791509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5">
          <a:extLst>
            <a:ext uri="{FF2B5EF4-FFF2-40B4-BE49-F238E27FC236}">
              <a16:creationId xmlns:a16="http://schemas.microsoft.com/office/drawing/2014/main" id="{CA6B9DE4-4C5B-EC9A-9B80-9A10551C2319}"/>
            </a:ext>
          </a:extLst>
        </p:cNvPr>
        <p:cNvGrpSpPr/>
        <p:nvPr/>
      </p:nvGrpSpPr>
      <p:grpSpPr>
        <a:xfrm>
          <a:off x="0" y="0"/>
          <a:ext cx="0" cy="0"/>
          <a:chOff x="0" y="0"/>
          <a:chExt cx="0" cy="0"/>
        </a:xfrm>
      </p:grpSpPr>
      <p:sp>
        <p:nvSpPr>
          <p:cNvPr id="696" name="Google Shape;696;p41">
            <a:extLst>
              <a:ext uri="{FF2B5EF4-FFF2-40B4-BE49-F238E27FC236}">
                <a16:creationId xmlns:a16="http://schemas.microsoft.com/office/drawing/2014/main" id="{DC35A380-191A-1A17-7757-4388FB144101}"/>
              </a:ext>
            </a:extLst>
          </p:cNvPr>
          <p:cNvSpPr txBox="1">
            <a:spLocks noGrp="1"/>
          </p:cNvSpPr>
          <p:nvPr>
            <p:ph type="subTitle" idx="3"/>
          </p:nvPr>
        </p:nvSpPr>
        <p:spPr>
          <a:xfrm>
            <a:off x="3165262" y="2402123"/>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Blockchain</a:t>
            </a:r>
            <a:endParaRPr/>
          </a:p>
        </p:txBody>
      </p:sp>
      <p:sp>
        <p:nvSpPr>
          <p:cNvPr id="697" name="Google Shape;697;p41">
            <a:extLst>
              <a:ext uri="{FF2B5EF4-FFF2-40B4-BE49-F238E27FC236}">
                <a16:creationId xmlns:a16="http://schemas.microsoft.com/office/drawing/2014/main" id="{A85052CF-40AC-BA1E-15BD-DA2C47236CDB}"/>
              </a:ext>
            </a:extLst>
          </p:cNvPr>
          <p:cNvSpPr txBox="1">
            <a:spLocks noGrp="1"/>
          </p:cNvSpPr>
          <p:nvPr>
            <p:ph type="subTitle" idx="4"/>
          </p:nvPr>
        </p:nvSpPr>
        <p:spPr>
          <a:xfrm>
            <a:off x="3165264" y="3052690"/>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Blockchain Technology</a:t>
            </a:r>
            <a:endParaRPr/>
          </a:p>
        </p:txBody>
      </p:sp>
      <p:sp>
        <p:nvSpPr>
          <p:cNvPr id="698" name="Google Shape;698;p41">
            <a:extLst>
              <a:ext uri="{FF2B5EF4-FFF2-40B4-BE49-F238E27FC236}">
                <a16:creationId xmlns:a16="http://schemas.microsoft.com/office/drawing/2014/main" id="{857E1C9B-2280-086D-B1FB-231161848663}"/>
              </a:ext>
            </a:extLst>
          </p:cNvPr>
          <p:cNvSpPr txBox="1">
            <a:spLocks noGrp="1"/>
          </p:cNvSpPr>
          <p:nvPr>
            <p:ph type="subTitle" idx="6"/>
          </p:nvPr>
        </p:nvSpPr>
        <p:spPr>
          <a:xfrm>
            <a:off x="13661440" y="978630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Ethereum Naming System</a:t>
            </a:r>
            <a:endParaRPr/>
          </a:p>
        </p:txBody>
      </p:sp>
      <p:sp>
        <p:nvSpPr>
          <p:cNvPr id="699" name="Google Shape;699;p41">
            <a:extLst>
              <a:ext uri="{FF2B5EF4-FFF2-40B4-BE49-F238E27FC236}">
                <a16:creationId xmlns:a16="http://schemas.microsoft.com/office/drawing/2014/main" id="{3DF9CE10-D04C-E803-528D-6074B6339560}"/>
              </a:ext>
            </a:extLst>
          </p:cNvPr>
          <p:cNvSpPr txBox="1">
            <a:spLocks noGrp="1"/>
          </p:cNvSpPr>
          <p:nvPr>
            <p:ph type="subTitle" idx="7"/>
          </p:nvPr>
        </p:nvSpPr>
        <p:spPr>
          <a:xfrm>
            <a:off x="16274539" y="913574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err="1"/>
              <a:t>Namecoin</a:t>
            </a:r>
            <a:endParaRPr/>
          </a:p>
        </p:txBody>
      </p:sp>
      <p:sp>
        <p:nvSpPr>
          <p:cNvPr id="700" name="Google Shape;700;p41">
            <a:extLst>
              <a:ext uri="{FF2B5EF4-FFF2-40B4-BE49-F238E27FC236}">
                <a16:creationId xmlns:a16="http://schemas.microsoft.com/office/drawing/2014/main" id="{ACE2F627-4FDD-DA6F-B207-900752B0BB89}"/>
              </a:ext>
            </a:extLst>
          </p:cNvPr>
          <p:cNvSpPr txBox="1">
            <a:spLocks noGrp="1"/>
          </p:cNvSpPr>
          <p:nvPr>
            <p:ph type="subTitle" idx="5"/>
          </p:nvPr>
        </p:nvSpPr>
        <p:spPr>
          <a:xfrm>
            <a:off x="13661432" y="9135740"/>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ENS</a:t>
            </a:r>
            <a:endParaRPr/>
          </a:p>
        </p:txBody>
      </p:sp>
      <p:sp>
        <p:nvSpPr>
          <p:cNvPr id="701" name="Google Shape;701;p41">
            <a:extLst>
              <a:ext uri="{FF2B5EF4-FFF2-40B4-BE49-F238E27FC236}">
                <a16:creationId xmlns:a16="http://schemas.microsoft.com/office/drawing/2014/main" id="{A863E041-FCAA-EF28-AAA1-B357C90AC6EE}"/>
              </a:ext>
            </a:extLst>
          </p:cNvPr>
          <p:cNvSpPr txBox="1">
            <a:spLocks noGrp="1"/>
          </p:cNvSpPr>
          <p:nvPr>
            <p:ph type="subTitle" idx="8"/>
          </p:nvPr>
        </p:nvSpPr>
        <p:spPr>
          <a:xfrm>
            <a:off x="16274549" y="9786307"/>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err="1"/>
              <a:t>Namecoin</a:t>
            </a:r>
            <a:endParaRPr/>
          </a:p>
        </p:txBody>
      </p:sp>
      <p:sp>
        <p:nvSpPr>
          <p:cNvPr id="702" name="Google Shape;702;p41">
            <a:extLst>
              <a:ext uri="{FF2B5EF4-FFF2-40B4-BE49-F238E27FC236}">
                <a16:creationId xmlns:a16="http://schemas.microsoft.com/office/drawing/2014/main" id="{F2B435DE-05FE-8FEB-DC44-4667A7645D0C}"/>
              </a:ext>
            </a:extLst>
          </p:cNvPr>
          <p:cNvSpPr txBox="1">
            <a:spLocks noGrp="1"/>
          </p:cNvSpPr>
          <p:nvPr>
            <p:ph type="subTitle" idx="1"/>
          </p:nvPr>
        </p:nvSpPr>
        <p:spPr>
          <a:xfrm>
            <a:off x="-3025924" y="9178603"/>
            <a:ext cx="2432800" cy="559600"/>
          </a:xfrm>
          <a:prstGeom prst="rect">
            <a:avLst/>
          </a:prstGeom>
        </p:spPr>
        <p:txBody>
          <a:bodyPr spcFirstLastPara="1" wrap="square" lIns="121900" tIns="121900" rIns="121900" bIns="121900" anchor="t" anchorCtr="0">
            <a:noAutofit/>
          </a:bodyPr>
          <a:lstStyle/>
          <a:p>
            <a:pPr marL="0" indent="0">
              <a:spcAft>
                <a:spcPts val="2133"/>
              </a:spcAft>
            </a:pPr>
            <a:r>
              <a:rPr lang="en"/>
              <a:t>DNS</a:t>
            </a:r>
            <a:endParaRPr/>
          </a:p>
        </p:txBody>
      </p:sp>
      <p:sp>
        <p:nvSpPr>
          <p:cNvPr id="703" name="Google Shape;703;p41">
            <a:extLst>
              <a:ext uri="{FF2B5EF4-FFF2-40B4-BE49-F238E27FC236}">
                <a16:creationId xmlns:a16="http://schemas.microsoft.com/office/drawing/2014/main" id="{CB4A3BDD-5DB8-3027-E807-8281FCBCAF7D}"/>
              </a:ext>
            </a:extLst>
          </p:cNvPr>
          <p:cNvSpPr txBox="1">
            <a:spLocks noGrp="1"/>
          </p:cNvSpPr>
          <p:nvPr>
            <p:ph type="subTitle" idx="2"/>
          </p:nvPr>
        </p:nvSpPr>
        <p:spPr>
          <a:xfrm>
            <a:off x="-3025924" y="9829170"/>
            <a:ext cx="2432800" cy="1243600"/>
          </a:xfrm>
          <a:prstGeom prst="rect">
            <a:avLst/>
          </a:prstGeom>
        </p:spPr>
        <p:txBody>
          <a:bodyPr spcFirstLastPara="1" wrap="square" lIns="121900" tIns="121900" rIns="121900" bIns="121900" anchor="t" anchorCtr="0">
            <a:noAutofit/>
          </a:bodyPr>
          <a:lstStyle/>
          <a:p>
            <a:pPr marL="0" indent="0">
              <a:spcAft>
                <a:spcPts val="2133"/>
              </a:spcAft>
            </a:pPr>
            <a:r>
              <a:rPr lang="en"/>
              <a:t>Domain Name System</a:t>
            </a:r>
            <a:endParaRPr/>
          </a:p>
        </p:txBody>
      </p:sp>
      <p:sp>
        <p:nvSpPr>
          <p:cNvPr id="704" name="Google Shape;704;p41">
            <a:extLst>
              <a:ext uri="{FF2B5EF4-FFF2-40B4-BE49-F238E27FC236}">
                <a16:creationId xmlns:a16="http://schemas.microsoft.com/office/drawing/2014/main" id="{B8E23BE7-2F5B-4B0F-FFA7-ED6A0B61A5AE}"/>
              </a:ext>
            </a:extLst>
          </p:cNvPr>
          <p:cNvSpPr txBox="1">
            <a:spLocks noGrp="1"/>
          </p:cNvSpPr>
          <p:nvPr>
            <p:ph type="subTitle" idx="9"/>
          </p:nvPr>
        </p:nvSpPr>
        <p:spPr>
          <a:xfrm>
            <a:off x="-3025924" y="7567202"/>
            <a:ext cx="2432800" cy="559600"/>
          </a:xfrm>
          <a:prstGeom prst="rect">
            <a:avLst/>
          </a:prstGeom>
        </p:spPr>
        <p:txBody>
          <a:bodyPr spcFirstLastPara="1" wrap="square" lIns="121900" tIns="121900" rIns="121900" bIns="121900" anchor="ctr" anchorCtr="0">
            <a:noAutofit/>
          </a:bodyPr>
          <a:lstStyle/>
          <a:p>
            <a:pPr marL="0" indent="0"/>
            <a:r>
              <a:rPr lang="en"/>
              <a:t>DNS</a:t>
            </a:r>
            <a:endParaRPr/>
          </a:p>
        </p:txBody>
      </p:sp>
      <p:sp>
        <p:nvSpPr>
          <p:cNvPr id="705" name="Google Shape;705;p41">
            <a:extLst>
              <a:ext uri="{FF2B5EF4-FFF2-40B4-BE49-F238E27FC236}">
                <a16:creationId xmlns:a16="http://schemas.microsoft.com/office/drawing/2014/main" id="{A368D7FB-6D57-8216-9541-BB8BD9C6D52E}"/>
              </a:ext>
            </a:extLst>
          </p:cNvPr>
          <p:cNvSpPr txBox="1">
            <a:spLocks noGrp="1"/>
          </p:cNvSpPr>
          <p:nvPr>
            <p:ph type="subTitle" idx="13"/>
          </p:nvPr>
        </p:nvSpPr>
        <p:spPr>
          <a:xfrm>
            <a:off x="3165262" y="838274"/>
            <a:ext cx="2432800" cy="559600"/>
          </a:xfrm>
          <a:prstGeom prst="rect">
            <a:avLst/>
          </a:prstGeom>
        </p:spPr>
        <p:txBody>
          <a:bodyPr spcFirstLastPara="1" wrap="square" lIns="121900" tIns="121900" rIns="121900" bIns="121900" anchor="ctr" anchorCtr="0">
            <a:noAutofit/>
          </a:bodyPr>
          <a:lstStyle/>
          <a:p>
            <a:pPr marL="0" indent="0"/>
            <a:r>
              <a:rPr lang="en"/>
              <a:t>BC</a:t>
            </a:r>
            <a:endParaRPr/>
          </a:p>
        </p:txBody>
      </p:sp>
      <p:sp>
        <p:nvSpPr>
          <p:cNvPr id="706" name="Google Shape;706;p41">
            <a:extLst>
              <a:ext uri="{FF2B5EF4-FFF2-40B4-BE49-F238E27FC236}">
                <a16:creationId xmlns:a16="http://schemas.microsoft.com/office/drawing/2014/main" id="{94EE3C17-3E31-E963-2A5B-245BFBC7D1F1}"/>
              </a:ext>
            </a:extLst>
          </p:cNvPr>
          <p:cNvSpPr txBox="1">
            <a:spLocks noGrp="1"/>
          </p:cNvSpPr>
          <p:nvPr>
            <p:ph type="subTitle" idx="14"/>
          </p:nvPr>
        </p:nvSpPr>
        <p:spPr>
          <a:xfrm>
            <a:off x="13661432" y="7571891"/>
            <a:ext cx="2432800" cy="559600"/>
          </a:xfrm>
          <a:prstGeom prst="rect">
            <a:avLst/>
          </a:prstGeom>
        </p:spPr>
        <p:txBody>
          <a:bodyPr spcFirstLastPara="1" wrap="square" lIns="121900" tIns="121900" rIns="121900" bIns="121900" anchor="ctr" anchorCtr="0">
            <a:noAutofit/>
          </a:bodyPr>
          <a:lstStyle/>
          <a:p>
            <a:pPr marL="0" indent="0"/>
            <a:r>
              <a:rPr lang="en"/>
              <a:t>ENS</a:t>
            </a:r>
            <a:endParaRPr/>
          </a:p>
        </p:txBody>
      </p:sp>
      <p:sp>
        <p:nvSpPr>
          <p:cNvPr id="707" name="Google Shape;707;p41">
            <a:extLst>
              <a:ext uri="{FF2B5EF4-FFF2-40B4-BE49-F238E27FC236}">
                <a16:creationId xmlns:a16="http://schemas.microsoft.com/office/drawing/2014/main" id="{BFAD6ADC-3FB0-39C0-592E-FBE27935F42C}"/>
              </a:ext>
            </a:extLst>
          </p:cNvPr>
          <p:cNvSpPr txBox="1">
            <a:spLocks noGrp="1"/>
          </p:cNvSpPr>
          <p:nvPr>
            <p:ph type="subTitle" idx="15"/>
          </p:nvPr>
        </p:nvSpPr>
        <p:spPr>
          <a:xfrm>
            <a:off x="16274539" y="7571891"/>
            <a:ext cx="2432800" cy="559600"/>
          </a:xfrm>
          <a:prstGeom prst="rect">
            <a:avLst/>
          </a:prstGeom>
        </p:spPr>
        <p:txBody>
          <a:bodyPr spcFirstLastPara="1" wrap="square" lIns="121900" tIns="121900" rIns="121900" bIns="121900" anchor="ctr" anchorCtr="0">
            <a:noAutofit/>
          </a:bodyPr>
          <a:lstStyle/>
          <a:p>
            <a:pPr marL="0" indent="0"/>
            <a:r>
              <a:rPr lang="en"/>
              <a:t>NC</a:t>
            </a:r>
            <a:endParaRPr/>
          </a:p>
        </p:txBody>
      </p:sp>
      <p:sp>
        <p:nvSpPr>
          <p:cNvPr id="709" name="Google Shape;709;p41">
            <a:extLst>
              <a:ext uri="{FF2B5EF4-FFF2-40B4-BE49-F238E27FC236}">
                <a16:creationId xmlns:a16="http://schemas.microsoft.com/office/drawing/2014/main" id="{A1A6A582-B918-1730-DF39-1062E26EE5A2}"/>
              </a:ext>
            </a:extLst>
          </p:cNvPr>
          <p:cNvSpPr/>
          <p:nvPr/>
        </p:nvSpPr>
        <p:spPr>
          <a:xfrm>
            <a:off x="-2380124" y="728110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0" name="Google Shape;710;p41">
            <a:extLst>
              <a:ext uri="{FF2B5EF4-FFF2-40B4-BE49-F238E27FC236}">
                <a16:creationId xmlns:a16="http://schemas.microsoft.com/office/drawing/2014/main" id="{7A1C4EAD-762A-112A-9378-A4E557817AC7}"/>
              </a:ext>
            </a:extLst>
          </p:cNvPr>
          <p:cNvSpPr/>
          <p:nvPr/>
        </p:nvSpPr>
        <p:spPr>
          <a:xfrm>
            <a:off x="3811062" y="547490"/>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1" name="Google Shape;711;p41">
            <a:extLst>
              <a:ext uri="{FF2B5EF4-FFF2-40B4-BE49-F238E27FC236}">
                <a16:creationId xmlns:a16="http://schemas.microsoft.com/office/drawing/2014/main" id="{37994DBD-6A66-4147-3447-FA6CAB0E2542}"/>
              </a:ext>
            </a:extLst>
          </p:cNvPr>
          <p:cNvSpPr/>
          <p:nvPr/>
        </p:nvSpPr>
        <p:spPr>
          <a:xfrm>
            <a:off x="14307232" y="728110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sp>
        <p:nvSpPr>
          <p:cNvPr id="712" name="Google Shape;712;p41">
            <a:extLst>
              <a:ext uri="{FF2B5EF4-FFF2-40B4-BE49-F238E27FC236}">
                <a16:creationId xmlns:a16="http://schemas.microsoft.com/office/drawing/2014/main" id="{639F45EC-94B1-F285-E544-F33D02FD1B43}"/>
              </a:ext>
            </a:extLst>
          </p:cNvPr>
          <p:cNvSpPr/>
          <p:nvPr/>
        </p:nvSpPr>
        <p:spPr>
          <a:xfrm>
            <a:off x="16920339" y="7281107"/>
            <a:ext cx="1141200" cy="1141200"/>
          </a:xfrm>
          <a:prstGeom prst="rect">
            <a:avLst/>
          </a:prstGeom>
          <a:noFill/>
          <a:ln w="19050" cap="flat" cmpd="sng">
            <a:solidFill>
              <a:srgbClr val="775EF5"/>
            </a:solidFill>
            <a:prstDash val="solid"/>
            <a:round/>
            <a:headEnd type="none" w="sm" len="sm"/>
            <a:tailEnd type="none" w="sm" len="sm"/>
          </a:ln>
          <a:effectLst>
            <a:outerShdw blurRad="57150" algn="bl" rotWithShape="0">
              <a:srgbClr val="DFDEFF">
                <a:alpha val="50000"/>
              </a:srgbClr>
            </a:outerShdw>
          </a:effectLst>
        </p:spPr>
        <p:txBody>
          <a:bodyPr spcFirstLastPara="1" wrap="square" lIns="121900" tIns="121900" rIns="121900" bIns="121900" anchor="ctr" anchorCtr="0">
            <a:noAutofit/>
          </a:bodyPr>
          <a:lstStyle/>
          <a:p>
            <a:endParaRPr sz="2400"/>
          </a:p>
        </p:txBody>
      </p:sp>
      <p:cxnSp>
        <p:nvCxnSpPr>
          <p:cNvPr id="713" name="Google Shape;713;p41">
            <a:extLst>
              <a:ext uri="{FF2B5EF4-FFF2-40B4-BE49-F238E27FC236}">
                <a16:creationId xmlns:a16="http://schemas.microsoft.com/office/drawing/2014/main" id="{49377AE0-2C06-CA8D-A173-7890D2A5AB0D}"/>
              </a:ext>
            </a:extLst>
          </p:cNvPr>
          <p:cNvCxnSpPr>
            <a:stCxn id="709" idx="2"/>
            <a:endCxn id="702" idx="0"/>
          </p:cNvCxnSpPr>
          <p:nvPr/>
        </p:nvCxnSpPr>
        <p:spPr>
          <a:xfrm>
            <a:off x="-1809524" y="8422307"/>
            <a:ext cx="0" cy="756296"/>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4" name="Google Shape;714;p41">
            <a:extLst>
              <a:ext uri="{FF2B5EF4-FFF2-40B4-BE49-F238E27FC236}">
                <a16:creationId xmlns:a16="http://schemas.microsoft.com/office/drawing/2014/main" id="{F71573A8-1AB0-E1BB-8259-D52B17529162}"/>
              </a:ext>
            </a:extLst>
          </p:cNvPr>
          <p:cNvCxnSpPr>
            <a:stCxn id="710" idx="2"/>
            <a:endCxn id="696" idx="0"/>
          </p:cNvCxnSpPr>
          <p:nvPr/>
        </p:nvCxnSpPr>
        <p:spPr>
          <a:xfrm>
            <a:off x="4381662" y="1688690"/>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5" name="Google Shape;715;p41">
            <a:extLst>
              <a:ext uri="{FF2B5EF4-FFF2-40B4-BE49-F238E27FC236}">
                <a16:creationId xmlns:a16="http://schemas.microsoft.com/office/drawing/2014/main" id="{0717BEFE-894B-D562-3B46-03982DA6701C}"/>
              </a:ext>
            </a:extLst>
          </p:cNvPr>
          <p:cNvCxnSpPr>
            <a:stCxn id="711" idx="2"/>
            <a:endCxn id="700" idx="0"/>
          </p:cNvCxnSpPr>
          <p:nvPr/>
        </p:nvCxnSpPr>
        <p:spPr>
          <a:xfrm>
            <a:off x="14877832" y="842230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cxnSp>
        <p:nvCxnSpPr>
          <p:cNvPr id="716" name="Google Shape;716;p41">
            <a:extLst>
              <a:ext uri="{FF2B5EF4-FFF2-40B4-BE49-F238E27FC236}">
                <a16:creationId xmlns:a16="http://schemas.microsoft.com/office/drawing/2014/main" id="{89A9EFB5-C185-413A-924D-24120C8EAC89}"/>
              </a:ext>
            </a:extLst>
          </p:cNvPr>
          <p:cNvCxnSpPr>
            <a:stCxn id="712" idx="2"/>
            <a:endCxn id="699" idx="0"/>
          </p:cNvCxnSpPr>
          <p:nvPr/>
        </p:nvCxnSpPr>
        <p:spPr>
          <a:xfrm>
            <a:off x="17490939" y="8422307"/>
            <a:ext cx="0" cy="713600"/>
          </a:xfrm>
          <a:prstGeom prst="straightConnector1">
            <a:avLst/>
          </a:prstGeom>
          <a:noFill/>
          <a:ln w="19050" cap="flat" cmpd="sng">
            <a:solidFill>
              <a:srgbClr val="775EF5"/>
            </a:solidFill>
            <a:prstDash val="solid"/>
            <a:round/>
            <a:headEnd type="none" w="med" len="med"/>
            <a:tailEnd type="diamond" w="med" len="med"/>
          </a:ln>
          <a:effectLst>
            <a:outerShdw blurRad="57150" algn="bl" rotWithShape="0">
              <a:srgbClr val="DFDEFF">
                <a:alpha val="50000"/>
              </a:srgbClr>
            </a:outerShdw>
          </a:effectLst>
        </p:spPr>
      </p:cxnSp>
      <p:sp>
        <p:nvSpPr>
          <p:cNvPr id="5" name="TextBox 4">
            <a:extLst>
              <a:ext uri="{FF2B5EF4-FFF2-40B4-BE49-F238E27FC236}">
                <a16:creationId xmlns:a16="http://schemas.microsoft.com/office/drawing/2014/main" id="{785FC3BC-59E7-A34E-341E-43680B76E6B3}"/>
              </a:ext>
            </a:extLst>
          </p:cNvPr>
          <p:cNvSpPr txBox="1"/>
          <p:nvPr/>
        </p:nvSpPr>
        <p:spPr>
          <a:xfrm>
            <a:off x="5205449" y="813099"/>
            <a:ext cx="7240633" cy="584775"/>
          </a:xfrm>
          <a:prstGeom prst="rect">
            <a:avLst/>
          </a:prstGeom>
          <a:noFill/>
        </p:spPr>
        <p:txBody>
          <a:bodyPr wrap="square" rtlCol="0">
            <a:spAutoFit/>
          </a:bodyPr>
          <a:lstStyle/>
          <a:p>
            <a:pPr lvl="0">
              <a:buClr>
                <a:srgbClr val="263238"/>
              </a:buClr>
              <a:buSzPts val="1100"/>
              <a:defRPr/>
            </a:pPr>
            <a:r>
              <a:rPr lang="en-US" sz="1600" dirty="0">
                <a:solidFill>
                  <a:schemeClr val="bg1"/>
                </a:solidFill>
                <a:latin typeface="Titillium Web" pitchFamily="2" charset="77"/>
              </a:rPr>
              <a:t>Blockchain is a distributed ledger technology that maintains a continuously growing list of records, called blocks, which are linked using cryptography.</a:t>
            </a:r>
            <a:endParaRPr lang="en-US" sz="1400" kern="0" dirty="0">
              <a:solidFill>
                <a:schemeClr val="bg1"/>
              </a:solidFill>
              <a:latin typeface="Titillium Web" pitchFamily="2" charset="77"/>
              <a:sym typeface="Titillium Web"/>
            </a:endParaRPr>
          </a:p>
        </p:txBody>
      </p:sp>
      <p:sp>
        <p:nvSpPr>
          <p:cNvPr id="6" name="TextBox 5">
            <a:extLst>
              <a:ext uri="{FF2B5EF4-FFF2-40B4-BE49-F238E27FC236}">
                <a16:creationId xmlns:a16="http://schemas.microsoft.com/office/drawing/2014/main" id="{60E473EA-BA2A-8E76-15C4-1FD23D8C30DE}"/>
              </a:ext>
            </a:extLst>
          </p:cNvPr>
          <p:cNvSpPr txBox="1"/>
          <p:nvPr/>
        </p:nvSpPr>
        <p:spPr>
          <a:xfrm>
            <a:off x="564670" y="4013576"/>
            <a:ext cx="7240633" cy="2031325"/>
          </a:xfrm>
          <a:prstGeom prst="rect">
            <a:avLst/>
          </a:prstGeom>
          <a:noFill/>
        </p:spPr>
        <p:txBody>
          <a:bodyPr wrap="square" rtlCol="0">
            <a:spAutoFit/>
          </a:bodyPr>
          <a:lstStyle/>
          <a:p>
            <a:pPr lvl="0">
              <a:buClr>
                <a:srgbClr val="263238"/>
              </a:buClr>
              <a:buSzPts val="1100"/>
              <a:defRPr/>
            </a:pPr>
            <a:r>
              <a:rPr lang="en-US" b="1" kern="0" dirty="0">
                <a:solidFill>
                  <a:srgbClr val="8E8BD8"/>
                </a:solidFill>
                <a:latin typeface="Titillium Web"/>
                <a:sym typeface="Titillium Web"/>
              </a:rPr>
              <a:t>Key Properties</a:t>
            </a:r>
          </a:p>
          <a:p>
            <a:pPr lvl="0">
              <a:buClr>
                <a:srgbClr val="263238"/>
              </a:buClr>
              <a:buSzPts val="1100"/>
              <a:defRPr/>
            </a:pPr>
            <a:endParaRPr lang="en-US" b="1" kern="0" dirty="0">
              <a:solidFill>
                <a:srgbClr val="8E8BD8"/>
              </a:solidFill>
              <a:latin typeface="Titillium Web"/>
              <a:sym typeface="Titillium Web"/>
            </a:endParaRPr>
          </a:p>
          <a:p>
            <a:pPr marL="285750" lvl="0" indent="-285750">
              <a:buClr>
                <a:srgbClr val="263238"/>
              </a:buClr>
              <a:buSzPts val="1100"/>
              <a:buFontTx/>
              <a:buChar char="-"/>
              <a:defRPr/>
            </a:pPr>
            <a:r>
              <a:rPr lang="en-US" kern="0" dirty="0">
                <a:solidFill>
                  <a:srgbClr val="8E8BD8"/>
                </a:solidFill>
                <a:latin typeface="Titillium Web"/>
                <a:sym typeface="Titillium Web"/>
              </a:rPr>
              <a:t>Immutability: Once data is recorded, it cannot be altered.</a:t>
            </a:r>
          </a:p>
          <a:p>
            <a:pPr marL="285750" lvl="0" indent="-285750">
              <a:buClr>
                <a:srgbClr val="263238"/>
              </a:buClr>
              <a:buSzPts val="1100"/>
              <a:buFontTx/>
              <a:buChar char="-"/>
              <a:defRPr/>
            </a:pPr>
            <a:endParaRPr lang="en-US" kern="0" dirty="0">
              <a:solidFill>
                <a:srgbClr val="8E8BD8"/>
              </a:solidFill>
              <a:latin typeface="Titillium Web"/>
              <a:sym typeface="Titillium Web"/>
            </a:endParaRPr>
          </a:p>
          <a:p>
            <a:pPr marL="285750" lvl="0" indent="-285750">
              <a:buClr>
                <a:srgbClr val="263238"/>
              </a:buClr>
              <a:buSzPts val="1100"/>
              <a:buFontTx/>
              <a:buChar char="-"/>
              <a:defRPr/>
            </a:pPr>
            <a:r>
              <a:rPr lang="en-US" kern="0" dirty="0">
                <a:solidFill>
                  <a:srgbClr val="8E8BD8"/>
                </a:solidFill>
                <a:latin typeface="Titillium Web"/>
                <a:sym typeface="Titillium Web"/>
              </a:rPr>
              <a:t>Decentralization: No single point of control.</a:t>
            </a:r>
          </a:p>
          <a:p>
            <a:pPr marL="285750" lvl="0" indent="-285750">
              <a:buClr>
                <a:srgbClr val="263238"/>
              </a:buClr>
              <a:buSzPts val="1100"/>
              <a:buFontTx/>
              <a:buChar char="-"/>
              <a:defRPr/>
            </a:pPr>
            <a:endParaRPr lang="en-US" kern="0" dirty="0">
              <a:solidFill>
                <a:srgbClr val="8E8BD8"/>
              </a:solidFill>
              <a:latin typeface="Titillium Web"/>
              <a:sym typeface="Titillium Web"/>
            </a:endParaRPr>
          </a:p>
          <a:p>
            <a:pPr marL="285750" lvl="0" indent="-285750">
              <a:buClr>
                <a:srgbClr val="263238"/>
              </a:buClr>
              <a:buSzPts val="1100"/>
              <a:buFontTx/>
              <a:buChar char="-"/>
              <a:defRPr/>
            </a:pPr>
            <a:r>
              <a:rPr lang="en-US" kern="0" dirty="0">
                <a:solidFill>
                  <a:srgbClr val="8E8BD8"/>
                </a:solidFill>
                <a:latin typeface="Titillium Web"/>
                <a:sym typeface="Titillium Web"/>
              </a:rPr>
              <a:t>Transparency: All transactions are visible to network participants.</a:t>
            </a:r>
          </a:p>
        </p:txBody>
      </p:sp>
      <p:sp>
        <p:nvSpPr>
          <p:cNvPr id="7" name="Cube 6">
            <a:extLst>
              <a:ext uri="{FF2B5EF4-FFF2-40B4-BE49-F238E27FC236}">
                <a16:creationId xmlns:a16="http://schemas.microsoft.com/office/drawing/2014/main" id="{27784CD3-10EB-E380-C2F2-DD8EF99B97C2}"/>
              </a:ext>
            </a:extLst>
          </p:cNvPr>
          <p:cNvSpPr/>
          <p:nvPr/>
        </p:nvSpPr>
        <p:spPr>
          <a:xfrm>
            <a:off x="8101825" y="3752465"/>
            <a:ext cx="797668" cy="797668"/>
          </a:xfrm>
          <a:prstGeom prst="cub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EG"/>
          </a:p>
        </p:txBody>
      </p:sp>
      <p:sp>
        <p:nvSpPr>
          <p:cNvPr id="8" name="Cube 7">
            <a:extLst>
              <a:ext uri="{FF2B5EF4-FFF2-40B4-BE49-F238E27FC236}">
                <a16:creationId xmlns:a16="http://schemas.microsoft.com/office/drawing/2014/main" id="{C2D43B1D-A613-42A2-66E6-D134CD072C5A}"/>
              </a:ext>
            </a:extLst>
          </p:cNvPr>
          <p:cNvSpPr/>
          <p:nvPr/>
        </p:nvSpPr>
        <p:spPr>
          <a:xfrm>
            <a:off x="9446589" y="2399461"/>
            <a:ext cx="797668" cy="797668"/>
          </a:xfrm>
          <a:prstGeom prst="cub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EG"/>
          </a:p>
        </p:txBody>
      </p:sp>
      <p:sp>
        <p:nvSpPr>
          <p:cNvPr id="9" name="Cube 8">
            <a:extLst>
              <a:ext uri="{FF2B5EF4-FFF2-40B4-BE49-F238E27FC236}">
                <a16:creationId xmlns:a16="http://schemas.microsoft.com/office/drawing/2014/main" id="{41700EEB-8E3D-ABFE-873C-686020954F2C}"/>
              </a:ext>
            </a:extLst>
          </p:cNvPr>
          <p:cNvSpPr/>
          <p:nvPr/>
        </p:nvSpPr>
        <p:spPr>
          <a:xfrm>
            <a:off x="10663186" y="3475892"/>
            <a:ext cx="797668" cy="797668"/>
          </a:xfrm>
          <a:prstGeom prst="cub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EG"/>
          </a:p>
        </p:txBody>
      </p:sp>
      <p:sp>
        <p:nvSpPr>
          <p:cNvPr id="10" name="Cube 9">
            <a:extLst>
              <a:ext uri="{FF2B5EF4-FFF2-40B4-BE49-F238E27FC236}">
                <a16:creationId xmlns:a16="http://schemas.microsoft.com/office/drawing/2014/main" id="{2982DB11-6E35-5255-EA84-4283FC4B96A8}"/>
              </a:ext>
            </a:extLst>
          </p:cNvPr>
          <p:cNvSpPr/>
          <p:nvPr/>
        </p:nvSpPr>
        <p:spPr>
          <a:xfrm>
            <a:off x="9346881" y="4839608"/>
            <a:ext cx="797668" cy="797668"/>
          </a:xfrm>
          <a:prstGeom prst="cub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EG"/>
          </a:p>
        </p:txBody>
      </p:sp>
      <p:sp>
        <p:nvSpPr>
          <p:cNvPr id="12" name="Arc 11">
            <a:extLst>
              <a:ext uri="{FF2B5EF4-FFF2-40B4-BE49-F238E27FC236}">
                <a16:creationId xmlns:a16="http://schemas.microsoft.com/office/drawing/2014/main" id="{503BBA41-3202-F4A6-F724-25C43F89745B}"/>
              </a:ext>
            </a:extLst>
          </p:cNvPr>
          <p:cNvSpPr/>
          <p:nvPr/>
        </p:nvSpPr>
        <p:spPr>
          <a:xfrm>
            <a:off x="9550158" y="2591628"/>
            <a:ext cx="1637199" cy="1483652"/>
          </a:xfrm>
          <a:prstGeom prst="arc">
            <a:avLst/>
          </a:prstGeom>
          <a:ln w="38100">
            <a:headEnd type="none" w="med" len="med"/>
            <a:tailEnd type="arrow"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EG"/>
          </a:p>
        </p:txBody>
      </p:sp>
      <p:sp>
        <p:nvSpPr>
          <p:cNvPr id="13" name="Arc 12">
            <a:extLst>
              <a:ext uri="{FF2B5EF4-FFF2-40B4-BE49-F238E27FC236}">
                <a16:creationId xmlns:a16="http://schemas.microsoft.com/office/drawing/2014/main" id="{ACB88C8E-1C84-F589-0C2A-BBF776977A14}"/>
              </a:ext>
            </a:extLst>
          </p:cNvPr>
          <p:cNvSpPr/>
          <p:nvPr/>
        </p:nvSpPr>
        <p:spPr>
          <a:xfrm rot="5400000">
            <a:off x="9527824" y="3681235"/>
            <a:ext cx="1637199" cy="1483652"/>
          </a:xfrm>
          <a:prstGeom prst="arc">
            <a:avLst/>
          </a:prstGeom>
          <a:ln w="38100">
            <a:headEnd type="none" w="med" len="med"/>
            <a:tailEnd type="arrow"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EG"/>
          </a:p>
        </p:txBody>
      </p:sp>
      <p:sp>
        <p:nvSpPr>
          <p:cNvPr id="14" name="Arc 13">
            <a:extLst>
              <a:ext uri="{FF2B5EF4-FFF2-40B4-BE49-F238E27FC236}">
                <a16:creationId xmlns:a16="http://schemas.microsoft.com/office/drawing/2014/main" id="{4CA27C3B-ED2B-F23D-B2EF-8E30E2A460DE}"/>
              </a:ext>
            </a:extLst>
          </p:cNvPr>
          <p:cNvSpPr/>
          <p:nvPr/>
        </p:nvSpPr>
        <p:spPr>
          <a:xfrm rot="10800000">
            <a:off x="8463778" y="3882567"/>
            <a:ext cx="1637199" cy="1483652"/>
          </a:xfrm>
          <a:prstGeom prst="arc">
            <a:avLst/>
          </a:prstGeom>
          <a:ln w="38100">
            <a:headEnd type="none" w="med" len="med"/>
            <a:tailEnd type="arrow"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EG"/>
          </a:p>
        </p:txBody>
      </p:sp>
      <p:sp>
        <p:nvSpPr>
          <p:cNvPr id="15" name="Arc 14">
            <a:extLst>
              <a:ext uri="{FF2B5EF4-FFF2-40B4-BE49-F238E27FC236}">
                <a16:creationId xmlns:a16="http://schemas.microsoft.com/office/drawing/2014/main" id="{375006E6-328B-BAFB-86CA-DC0A52B3241A}"/>
              </a:ext>
            </a:extLst>
          </p:cNvPr>
          <p:cNvSpPr/>
          <p:nvPr/>
        </p:nvSpPr>
        <p:spPr>
          <a:xfrm rot="16200000">
            <a:off x="8334758" y="2885771"/>
            <a:ext cx="1637199" cy="1483652"/>
          </a:xfrm>
          <a:prstGeom prst="arc">
            <a:avLst/>
          </a:prstGeom>
          <a:ln w="38100">
            <a:headEnd type="none" w="med" len="med"/>
            <a:tailEnd type="arrow"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EG"/>
          </a:p>
        </p:txBody>
      </p:sp>
      <p:cxnSp>
        <p:nvCxnSpPr>
          <p:cNvPr id="17" name="Straight Connector 16">
            <a:extLst>
              <a:ext uri="{FF2B5EF4-FFF2-40B4-BE49-F238E27FC236}">
                <a16:creationId xmlns:a16="http://schemas.microsoft.com/office/drawing/2014/main" id="{7C621A76-35AA-FBE8-5542-168F561DF059}"/>
              </a:ext>
            </a:extLst>
          </p:cNvPr>
          <p:cNvCxnSpPr>
            <a:stCxn id="7" idx="5"/>
            <a:endCxn id="8" idx="3"/>
          </p:cNvCxnSpPr>
          <p:nvPr/>
        </p:nvCxnSpPr>
        <p:spPr>
          <a:xfrm flipV="1">
            <a:off x="8899493" y="3197129"/>
            <a:ext cx="846222" cy="854462"/>
          </a:xfrm>
          <a:prstGeom prst="line">
            <a:avLst/>
          </a:prstGeom>
          <a:ln w="38100">
            <a:prstDash val="sysDot"/>
          </a:ln>
        </p:spPr>
        <p:style>
          <a:lnRef idx="1">
            <a:schemeClr val="accent2"/>
          </a:lnRef>
          <a:fillRef idx="0">
            <a:schemeClr val="accent2"/>
          </a:fillRef>
          <a:effectRef idx="0">
            <a:schemeClr val="accent2"/>
          </a:effectRef>
          <a:fontRef idx="minor">
            <a:schemeClr val="tx1"/>
          </a:fontRef>
        </p:style>
      </p:cxnSp>
      <p:cxnSp>
        <p:nvCxnSpPr>
          <p:cNvPr id="19" name="Straight Connector 18">
            <a:extLst>
              <a:ext uri="{FF2B5EF4-FFF2-40B4-BE49-F238E27FC236}">
                <a16:creationId xmlns:a16="http://schemas.microsoft.com/office/drawing/2014/main" id="{950C8622-3B3D-C038-6FE8-0FAD01A7AA62}"/>
              </a:ext>
            </a:extLst>
          </p:cNvPr>
          <p:cNvCxnSpPr>
            <a:stCxn id="8" idx="3"/>
            <a:endCxn id="9" idx="2"/>
          </p:cNvCxnSpPr>
          <p:nvPr/>
        </p:nvCxnSpPr>
        <p:spPr>
          <a:xfrm>
            <a:off x="9745715" y="3197129"/>
            <a:ext cx="917471" cy="777306"/>
          </a:xfrm>
          <a:prstGeom prst="line">
            <a:avLst/>
          </a:prstGeom>
          <a:ln w="38100">
            <a:prstDash val="sysDot"/>
          </a:ln>
        </p:spPr>
        <p:style>
          <a:lnRef idx="1">
            <a:schemeClr val="accent2"/>
          </a:lnRef>
          <a:fillRef idx="0">
            <a:schemeClr val="accent2"/>
          </a:fillRef>
          <a:effectRef idx="0">
            <a:schemeClr val="accent2"/>
          </a:effectRef>
          <a:fontRef idx="minor">
            <a:schemeClr val="tx1"/>
          </a:fontRef>
        </p:style>
      </p:cxnSp>
      <p:cxnSp>
        <p:nvCxnSpPr>
          <p:cNvPr id="21" name="Straight Connector 20">
            <a:extLst>
              <a:ext uri="{FF2B5EF4-FFF2-40B4-BE49-F238E27FC236}">
                <a16:creationId xmlns:a16="http://schemas.microsoft.com/office/drawing/2014/main" id="{A2B0BE96-74E8-29CA-1FF6-DB090FBB7916}"/>
              </a:ext>
            </a:extLst>
          </p:cNvPr>
          <p:cNvCxnSpPr>
            <a:stCxn id="9" idx="2"/>
            <a:endCxn id="10" idx="0"/>
          </p:cNvCxnSpPr>
          <p:nvPr/>
        </p:nvCxnSpPr>
        <p:spPr>
          <a:xfrm flipH="1">
            <a:off x="9845424" y="3974435"/>
            <a:ext cx="817762" cy="865173"/>
          </a:xfrm>
          <a:prstGeom prst="line">
            <a:avLst/>
          </a:prstGeom>
          <a:ln w="38100">
            <a:prstDash val="sysDot"/>
          </a:ln>
        </p:spPr>
        <p:style>
          <a:lnRef idx="1">
            <a:schemeClr val="accent2"/>
          </a:lnRef>
          <a:fillRef idx="0">
            <a:schemeClr val="accent2"/>
          </a:fillRef>
          <a:effectRef idx="0">
            <a:schemeClr val="accent2"/>
          </a:effectRef>
          <a:fontRef idx="minor">
            <a:schemeClr val="tx1"/>
          </a:fontRef>
        </p:style>
      </p:cxnSp>
      <p:cxnSp>
        <p:nvCxnSpPr>
          <p:cNvPr id="23" name="Straight Connector 22">
            <a:extLst>
              <a:ext uri="{FF2B5EF4-FFF2-40B4-BE49-F238E27FC236}">
                <a16:creationId xmlns:a16="http://schemas.microsoft.com/office/drawing/2014/main" id="{10F42668-DB48-AE72-AE36-AE0E59F3EBAE}"/>
              </a:ext>
            </a:extLst>
          </p:cNvPr>
          <p:cNvCxnSpPr>
            <a:stCxn id="10" idx="0"/>
            <a:endCxn id="7" idx="5"/>
          </p:cNvCxnSpPr>
          <p:nvPr/>
        </p:nvCxnSpPr>
        <p:spPr>
          <a:xfrm flipH="1" flipV="1">
            <a:off x="8899493" y="4051591"/>
            <a:ext cx="945931" cy="788017"/>
          </a:xfrm>
          <a:prstGeom prst="line">
            <a:avLst/>
          </a:prstGeom>
          <a:ln w="38100">
            <a:prstDash val="sysDot"/>
          </a:ln>
        </p:spPr>
        <p:style>
          <a:lnRef idx="1">
            <a:schemeClr val="accent2"/>
          </a:lnRef>
          <a:fillRef idx="0">
            <a:schemeClr val="accent2"/>
          </a:fillRef>
          <a:effectRef idx="0">
            <a:schemeClr val="accent2"/>
          </a:effectRef>
          <a:fontRef idx="minor">
            <a:schemeClr val="tx1"/>
          </a:fontRef>
        </p:style>
      </p:cxnSp>
      <p:sp>
        <p:nvSpPr>
          <p:cNvPr id="44" name="Vertical Scroll 43">
            <a:extLst>
              <a:ext uri="{FF2B5EF4-FFF2-40B4-BE49-F238E27FC236}">
                <a16:creationId xmlns:a16="http://schemas.microsoft.com/office/drawing/2014/main" id="{280234FA-513C-BA8A-61C5-2DC44CF76D7D}"/>
              </a:ext>
            </a:extLst>
          </p:cNvPr>
          <p:cNvSpPr/>
          <p:nvPr/>
        </p:nvSpPr>
        <p:spPr>
          <a:xfrm>
            <a:off x="6968826" y="3640404"/>
            <a:ext cx="984738" cy="933993"/>
          </a:xfrm>
          <a:prstGeom prst="verticalScroll">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EG" dirty="0"/>
              <a:t>Data</a:t>
            </a:r>
          </a:p>
        </p:txBody>
      </p:sp>
      <p:sp>
        <p:nvSpPr>
          <p:cNvPr id="45" name="TextBox 44">
            <a:extLst>
              <a:ext uri="{FF2B5EF4-FFF2-40B4-BE49-F238E27FC236}">
                <a16:creationId xmlns:a16="http://schemas.microsoft.com/office/drawing/2014/main" id="{944C71CD-4294-CDCE-B9E5-4428BE9ECFC9}"/>
              </a:ext>
            </a:extLst>
          </p:cNvPr>
          <p:cNvSpPr txBox="1"/>
          <p:nvPr/>
        </p:nvSpPr>
        <p:spPr>
          <a:xfrm>
            <a:off x="6943514" y="4574397"/>
            <a:ext cx="883575" cy="369332"/>
          </a:xfrm>
          <a:prstGeom prst="rect">
            <a:avLst/>
          </a:prstGeom>
          <a:noFill/>
        </p:spPr>
        <p:txBody>
          <a:bodyPr wrap="none" rtlCol="0">
            <a:spAutoFit/>
          </a:bodyPr>
          <a:lstStyle/>
          <a:p>
            <a:r>
              <a:rPr lang="en-EG" dirty="0">
                <a:solidFill>
                  <a:schemeClr val="bg1"/>
                </a:solidFill>
              </a:rPr>
              <a:t>+ hash</a:t>
            </a:r>
          </a:p>
        </p:txBody>
      </p:sp>
      <p:sp>
        <p:nvSpPr>
          <p:cNvPr id="48" name="TextBox 47">
            <a:extLst>
              <a:ext uri="{FF2B5EF4-FFF2-40B4-BE49-F238E27FC236}">
                <a16:creationId xmlns:a16="http://schemas.microsoft.com/office/drawing/2014/main" id="{C8B0CBE3-9A30-A285-CD69-3B238A8F53D3}"/>
              </a:ext>
            </a:extLst>
          </p:cNvPr>
          <p:cNvSpPr txBox="1"/>
          <p:nvPr/>
        </p:nvSpPr>
        <p:spPr>
          <a:xfrm>
            <a:off x="8899493" y="2082502"/>
            <a:ext cx="883575" cy="369332"/>
          </a:xfrm>
          <a:prstGeom prst="rect">
            <a:avLst/>
          </a:prstGeom>
          <a:noFill/>
        </p:spPr>
        <p:txBody>
          <a:bodyPr wrap="none" rtlCol="0">
            <a:spAutoFit/>
          </a:bodyPr>
          <a:lstStyle/>
          <a:p>
            <a:r>
              <a:rPr lang="en-EG" dirty="0">
                <a:solidFill>
                  <a:schemeClr val="bg1"/>
                </a:solidFill>
              </a:rPr>
              <a:t>+ hash</a:t>
            </a:r>
          </a:p>
        </p:txBody>
      </p:sp>
      <p:sp>
        <p:nvSpPr>
          <p:cNvPr id="50" name="TextBox 49">
            <a:extLst>
              <a:ext uri="{FF2B5EF4-FFF2-40B4-BE49-F238E27FC236}">
                <a16:creationId xmlns:a16="http://schemas.microsoft.com/office/drawing/2014/main" id="{CEC324AB-860C-0674-E1EB-B2CA4CCCA77C}"/>
              </a:ext>
            </a:extLst>
          </p:cNvPr>
          <p:cNvSpPr txBox="1"/>
          <p:nvPr/>
        </p:nvSpPr>
        <p:spPr>
          <a:xfrm>
            <a:off x="10181430" y="3170516"/>
            <a:ext cx="883575" cy="369332"/>
          </a:xfrm>
          <a:prstGeom prst="rect">
            <a:avLst/>
          </a:prstGeom>
          <a:noFill/>
        </p:spPr>
        <p:txBody>
          <a:bodyPr wrap="none" rtlCol="0">
            <a:spAutoFit/>
          </a:bodyPr>
          <a:lstStyle/>
          <a:p>
            <a:r>
              <a:rPr lang="en-EG" dirty="0">
                <a:solidFill>
                  <a:schemeClr val="bg1"/>
                </a:solidFill>
              </a:rPr>
              <a:t>+ hash</a:t>
            </a:r>
          </a:p>
        </p:txBody>
      </p:sp>
      <p:sp>
        <p:nvSpPr>
          <p:cNvPr id="51" name="TextBox 50">
            <a:extLst>
              <a:ext uri="{FF2B5EF4-FFF2-40B4-BE49-F238E27FC236}">
                <a16:creationId xmlns:a16="http://schemas.microsoft.com/office/drawing/2014/main" id="{85A56B66-B039-A6C6-6664-A25599A9ACEE}"/>
              </a:ext>
            </a:extLst>
          </p:cNvPr>
          <p:cNvSpPr txBox="1"/>
          <p:nvPr/>
        </p:nvSpPr>
        <p:spPr>
          <a:xfrm>
            <a:off x="8643770" y="5857320"/>
            <a:ext cx="883575" cy="369332"/>
          </a:xfrm>
          <a:prstGeom prst="rect">
            <a:avLst/>
          </a:prstGeom>
          <a:noFill/>
        </p:spPr>
        <p:txBody>
          <a:bodyPr wrap="none" rtlCol="0">
            <a:spAutoFit/>
          </a:bodyPr>
          <a:lstStyle/>
          <a:p>
            <a:r>
              <a:rPr lang="en-EG" dirty="0">
                <a:solidFill>
                  <a:schemeClr val="bg1"/>
                </a:solidFill>
              </a:rPr>
              <a:t>+ hash</a:t>
            </a:r>
          </a:p>
        </p:txBody>
      </p:sp>
    </p:spTree>
    <p:extLst>
      <p:ext uri="{BB962C8B-B14F-4D97-AF65-F5344CB8AC3E}">
        <p14:creationId xmlns:p14="http://schemas.microsoft.com/office/powerpoint/2010/main" val="297379564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 presetClass="exit" presetSubtype="0" fill="hold" grpId="1" nodeType="withEffect">
                                  <p:stCondLst>
                                    <p:cond delay="0"/>
                                  </p:stCondLst>
                                  <p:childTnLst>
                                    <p:set>
                                      <p:cBhvr>
                                        <p:cTn id="14" dur="1" fill="hold">
                                          <p:stCondLst>
                                            <p:cond delay="0"/>
                                          </p:stCondLst>
                                        </p:cTn>
                                        <p:tgtEl>
                                          <p:spTgt spid="6"/>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2"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500"/>
                                        <p:tgtEl>
                                          <p:spTgt spid="9"/>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500"/>
                                        <p:tgtEl>
                                          <p:spTgt spid="10"/>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44"/>
                                        </p:tgtEl>
                                        <p:attrNameLst>
                                          <p:attrName>style.visibility</p:attrName>
                                        </p:attrNameLst>
                                      </p:cBhvr>
                                      <p:to>
                                        <p:strVal val="visible"/>
                                      </p:to>
                                    </p:set>
                                    <p:animEffect transition="in" filter="fade">
                                      <p:cBhvr>
                                        <p:cTn id="38" dur="500"/>
                                        <p:tgtEl>
                                          <p:spTgt spid="44"/>
                                        </p:tgtEl>
                                      </p:cBhvr>
                                    </p:animEffect>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45"/>
                                        </p:tgtEl>
                                        <p:attrNameLst>
                                          <p:attrName>style.visibility</p:attrName>
                                        </p:attrNameLst>
                                      </p:cBhvr>
                                      <p:to>
                                        <p:strVal val="visible"/>
                                      </p:to>
                                    </p:set>
                                    <p:animEffect transition="in" filter="fade">
                                      <p:cBhvr>
                                        <p:cTn id="43" dur="1000"/>
                                        <p:tgtEl>
                                          <p:spTgt spid="45"/>
                                        </p:tgtEl>
                                      </p:cBhvr>
                                    </p:animEffect>
                                    <p:anim calcmode="lin" valueType="num">
                                      <p:cBhvr>
                                        <p:cTn id="44" dur="1000" fill="hold"/>
                                        <p:tgtEl>
                                          <p:spTgt spid="45"/>
                                        </p:tgtEl>
                                        <p:attrNameLst>
                                          <p:attrName>ppt_x</p:attrName>
                                        </p:attrNameLst>
                                      </p:cBhvr>
                                      <p:tavLst>
                                        <p:tav tm="0">
                                          <p:val>
                                            <p:strVal val="#ppt_x"/>
                                          </p:val>
                                        </p:tav>
                                        <p:tav tm="100000">
                                          <p:val>
                                            <p:strVal val="#ppt_x"/>
                                          </p:val>
                                        </p:tav>
                                      </p:tavLst>
                                    </p:anim>
                                    <p:anim calcmode="lin" valueType="num">
                                      <p:cBhvr>
                                        <p:cTn id="45"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37" presetClass="path" presetSubtype="0" accel="50000" decel="50000" fill="hold" grpId="1" nodeType="clickEffect">
                                  <p:stCondLst>
                                    <p:cond delay="0"/>
                                  </p:stCondLst>
                                  <p:childTnLst>
                                    <p:animMotion origin="layout" path="M 8.33333E-7 0.00047 L -0.01497 -0.1199 C -0.01875 -0.1456 -0.0151 -0.17338 -0.00651 -0.19583 C 0.00365 -0.22129 0.01667 -0.23588 0.0319 -0.23889 L 0.10078 -0.25602 " pathEditMode="relative" rAng="18300000" ptsTypes="AAAAA">
                                      <p:cBhvr>
                                        <p:cTn id="49" dur="2000" fill="hold"/>
                                        <p:tgtEl>
                                          <p:spTgt spid="44"/>
                                        </p:tgtEl>
                                        <p:attrNameLst>
                                          <p:attrName>ppt_x</p:attrName>
                                          <p:attrName>ppt_y</p:attrName>
                                        </p:attrNameLst>
                                      </p:cBhvr>
                                      <p:rCtr x="2227" y="-16319"/>
                                    </p:animMotion>
                                  </p:childTnLst>
                                </p:cTn>
                              </p:par>
                              <p:par>
                                <p:cTn id="50" presetID="1" presetClass="exit" presetSubtype="0" fill="hold" grpId="1" nodeType="withEffect">
                                  <p:stCondLst>
                                    <p:cond delay="0"/>
                                  </p:stCondLst>
                                  <p:childTnLst>
                                    <p:set>
                                      <p:cBhvr>
                                        <p:cTn id="51" dur="1" fill="hold">
                                          <p:stCondLst>
                                            <p:cond delay="0"/>
                                          </p:stCondLst>
                                        </p:cTn>
                                        <p:tgtEl>
                                          <p:spTgt spid="45"/>
                                        </p:tgtEl>
                                        <p:attrNameLst>
                                          <p:attrName>style.visibility</p:attrName>
                                        </p:attrNameLst>
                                      </p:cBhvr>
                                      <p:to>
                                        <p:strVal val="hidden"/>
                                      </p:to>
                                    </p:set>
                                  </p:childTnLst>
                                </p:cTn>
                              </p:par>
                              <p:par>
                                <p:cTn id="52" presetID="10" presetClass="entr" presetSubtype="0" fill="hold" grpId="0" nodeType="with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fade">
                                      <p:cBhvr>
                                        <p:cTn id="54" dur="500"/>
                                        <p:tgtEl>
                                          <p:spTgt spid="15"/>
                                        </p:tgtEl>
                                      </p:cBhvr>
                                    </p:animEffect>
                                  </p:childTnLst>
                                </p:cTn>
                              </p:par>
                            </p:childTnLst>
                          </p:cTn>
                        </p:par>
                      </p:childTnLst>
                    </p:cTn>
                  </p:par>
                  <p:par>
                    <p:cTn id="55" fill="hold">
                      <p:stCondLst>
                        <p:cond delay="indefinite"/>
                      </p:stCondLst>
                      <p:childTnLst>
                        <p:par>
                          <p:cTn id="56" fill="hold">
                            <p:stCondLst>
                              <p:cond delay="0"/>
                            </p:stCondLst>
                            <p:childTnLst>
                              <p:par>
                                <p:cTn id="57" presetID="42" presetClass="entr" presetSubtype="0" fill="hold" grpId="0" nodeType="clickEffect">
                                  <p:stCondLst>
                                    <p:cond delay="0"/>
                                  </p:stCondLst>
                                  <p:childTnLst>
                                    <p:set>
                                      <p:cBhvr>
                                        <p:cTn id="58" dur="1" fill="hold">
                                          <p:stCondLst>
                                            <p:cond delay="0"/>
                                          </p:stCondLst>
                                        </p:cTn>
                                        <p:tgtEl>
                                          <p:spTgt spid="48"/>
                                        </p:tgtEl>
                                        <p:attrNameLst>
                                          <p:attrName>style.visibility</p:attrName>
                                        </p:attrNameLst>
                                      </p:cBhvr>
                                      <p:to>
                                        <p:strVal val="visible"/>
                                      </p:to>
                                    </p:set>
                                    <p:animEffect transition="in" filter="fade">
                                      <p:cBhvr>
                                        <p:cTn id="59" dur="1000"/>
                                        <p:tgtEl>
                                          <p:spTgt spid="48"/>
                                        </p:tgtEl>
                                      </p:cBhvr>
                                    </p:animEffect>
                                    <p:anim calcmode="lin" valueType="num">
                                      <p:cBhvr>
                                        <p:cTn id="60" dur="1000" fill="hold"/>
                                        <p:tgtEl>
                                          <p:spTgt spid="48"/>
                                        </p:tgtEl>
                                        <p:attrNameLst>
                                          <p:attrName>ppt_x</p:attrName>
                                        </p:attrNameLst>
                                      </p:cBhvr>
                                      <p:tavLst>
                                        <p:tav tm="0">
                                          <p:val>
                                            <p:strVal val="#ppt_x"/>
                                          </p:val>
                                        </p:tav>
                                        <p:tav tm="100000">
                                          <p:val>
                                            <p:strVal val="#ppt_x"/>
                                          </p:val>
                                        </p:tav>
                                      </p:tavLst>
                                    </p:anim>
                                    <p:anim calcmode="lin" valueType="num">
                                      <p:cBhvr>
                                        <p:cTn id="61" dur="1000" fill="hold"/>
                                        <p:tgtEl>
                                          <p:spTgt spid="48"/>
                                        </p:tgtEl>
                                        <p:attrNameLst>
                                          <p:attrName>ppt_y</p:attrName>
                                        </p:attrNameLst>
                                      </p:cBhvr>
                                      <p:tavLst>
                                        <p:tav tm="0">
                                          <p:val>
                                            <p:strVal val="#ppt_y+.1"/>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37" presetClass="path" presetSubtype="0" accel="50000" decel="50000" fill="hold" grpId="2" nodeType="clickEffect">
                                  <p:stCondLst>
                                    <p:cond delay="0"/>
                                  </p:stCondLst>
                                  <p:childTnLst>
                                    <p:animMotion origin="layout" path="M 0.10052 -0.25578 L 0.17617 -0.30046 C 0.19232 -0.31157 0.21354 -0.30926 0.23359 -0.29699 C 0.2569 -0.28379 0.2737 -0.26389 0.28385 -0.2375 L 0.33151 -0.12037 " pathEditMode="relative" rAng="1080000" ptsTypes="AAAAA">
                                      <p:cBhvr>
                                        <p:cTn id="65" dur="2000" fill="hold"/>
                                        <p:tgtEl>
                                          <p:spTgt spid="44"/>
                                        </p:tgtEl>
                                        <p:attrNameLst>
                                          <p:attrName>ppt_x</p:attrName>
                                          <p:attrName>ppt_y</p:attrName>
                                        </p:attrNameLst>
                                      </p:cBhvr>
                                      <p:rCtr x="12526" y="1412"/>
                                    </p:animMotion>
                                  </p:childTnLst>
                                </p:cTn>
                              </p:par>
                              <p:par>
                                <p:cTn id="66" presetID="1" presetClass="exit" presetSubtype="0" fill="hold" grpId="2" nodeType="withEffect">
                                  <p:stCondLst>
                                    <p:cond delay="0"/>
                                  </p:stCondLst>
                                  <p:childTnLst>
                                    <p:set>
                                      <p:cBhvr>
                                        <p:cTn id="67" dur="1" fill="hold">
                                          <p:stCondLst>
                                            <p:cond delay="0"/>
                                          </p:stCondLst>
                                        </p:cTn>
                                        <p:tgtEl>
                                          <p:spTgt spid="48"/>
                                        </p:tgtEl>
                                        <p:attrNameLst>
                                          <p:attrName>style.visibility</p:attrName>
                                        </p:attrNameLst>
                                      </p:cBhvr>
                                      <p:to>
                                        <p:strVal val="hidden"/>
                                      </p:to>
                                    </p:set>
                                  </p:childTnLst>
                                </p:cTn>
                              </p:par>
                              <p:par>
                                <p:cTn id="68" presetID="10" presetClass="entr" presetSubtype="0" fill="hold" grpId="0" nodeType="withEffect">
                                  <p:stCondLst>
                                    <p:cond delay="0"/>
                                  </p:stCondLst>
                                  <p:childTnLst>
                                    <p:set>
                                      <p:cBhvr>
                                        <p:cTn id="69" dur="1" fill="hold">
                                          <p:stCondLst>
                                            <p:cond delay="0"/>
                                          </p:stCondLst>
                                        </p:cTn>
                                        <p:tgtEl>
                                          <p:spTgt spid="12"/>
                                        </p:tgtEl>
                                        <p:attrNameLst>
                                          <p:attrName>style.visibility</p:attrName>
                                        </p:attrNameLst>
                                      </p:cBhvr>
                                      <p:to>
                                        <p:strVal val="visible"/>
                                      </p:to>
                                    </p:set>
                                    <p:animEffect transition="in" filter="fade">
                                      <p:cBhvr>
                                        <p:cTn id="70" dur="500"/>
                                        <p:tgtEl>
                                          <p:spTgt spid="12"/>
                                        </p:tgtEl>
                                      </p:cBhvr>
                                    </p:animEffect>
                                  </p:childTnLst>
                                </p:cTn>
                              </p:par>
                            </p:childTnLst>
                          </p:cTn>
                        </p:par>
                      </p:childTnLst>
                    </p:cTn>
                  </p:par>
                  <p:par>
                    <p:cTn id="71" fill="hold">
                      <p:stCondLst>
                        <p:cond delay="indefinite"/>
                      </p:stCondLst>
                      <p:childTnLst>
                        <p:par>
                          <p:cTn id="72" fill="hold">
                            <p:stCondLst>
                              <p:cond delay="0"/>
                            </p:stCondLst>
                            <p:childTnLst>
                              <p:par>
                                <p:cTn id="73" presetID="42" presetClass="entr" presetSubtype="0" fill="hold" grpId="0" nodeType="clickEffect">
                                  <p:stCondLst>
                                    <p:cond delay="0"/>
                                  </p:stCondLst>
                                  <p:childTnLst>
                                    <p:set>
                                      <p:cBhvr>
                                        <p:cTn id="74" dur="1" fill="hold">
                                          <p:stCondLst>
                                            <p:cond delay="0"/>
                                          </p:stCondLst>
                                        </p:cTn>
                                        <p:tgtEl>
                                          <p:spTgt spid="50"/>
                                        </p:tgtEl>
                                        <p:attrNameLst>
                                          <p:attrName>style.visibility</p:attrName>
                                        </p:attrNameLst>
                                      </p:cBhvr>
                                      <p:to>
                                        <p:strVal val="visible"/>
                                      </p:to>
                                    </p:set>
                                    <p:animEffect transition="in" filter="fade">
                                      <p:cBhvr>
                                        <p:cTn id="75" dur="1000"/>
                                        <p:tgtEl>
                                          <p:spTgt spid="50"/>
                                        </p:tgtEl>
                                      </p:cBhvr>
                                    </p:animEffect>
                                    <p:anim calcmode="lin" valueType="num">
                                      <p:cBhvr>
                                        <p:cTn id="76" dur="1000" fill="hold"/>
                                        <p:tgtEl>
                                          <p:spTgt spid="50"/>
                                        </p:tgtEl>
                                        <p:attrNameLst>
                                          <p:attrName>ppt_x</p:attrName>
                                        </p:attrNameLst>
                                      </p:cBhvr>
                                      <p:tavLst>
                                        <p:tav tm="0">
                                          <p:val>
                                            <p:strVal val="#ppt_x"/>
                                          </p:val>
                                        </p:tav>
                                        <p:tav tm="100000">
                                          <p:val>
                                            <p:strVal val="#ppt_x"/>
                                          </p:val>
                                        </p:tav>
                                      </p:tavLst>
                                    </p:anim>
                                    <p:anim calcmode="lin" valueType="num">
                                      <p:cBhvr>
                                        <p:cTn id="77" dur="1000" fill="hold"/>
                                        <p:tgtEl>
                                          <p:spTgt spid="50"/>
                                        </p:tgtEl>
                                        <p:attrNameLst>
                                          <p:attrName>ppt_y</p:attrName>
                                        </p:attrNameLst>
                                      </p:cBhvr>
                                      <p:tavLst>
                                        <p:tav tm="0">
                                          <p:val>
                                            <p:strVal val="#ppt_y+.1"/>
                                          </p:val>
                                        </p:tav>
                                        <p:tav tm="100000">
                                          <p:val>
                                            <p:strVal val="#ppt_y"/>
                                          </p:val>
                                        </p:tav>
                                      </p:tavLst>
                                    </p:anim>
                                  </p:childTnLst>
                                </p:cTn>
                              </p:par>
                            </p:childTnLst>
                          </p:cTn>
                        </p:par>
                      </p:childTnLst>
                    </p:cTn>
                  </p:par>
                  <p:par>
                    <p:cTn id="78" fill="hold">
                      <p:stCondLst>
                        <p:cond delay="indefinite"/>
                      </p:stCondLst>
                      <p:childTnLst>
                        <p:par>
                          <p:cTn id="79" fill="hold">
                            <p:stCondLst>
                              <p:cond delay="0"/>
                            </p:stCondLst>
                            <p:childTnLst>
                              <p:par>
                                <p:cTn id="80" presetID="37" presetClass="path" presetSubtype="0" accel="50000" decel="50000" fill="hold" grpId="3" nodeType="clickEffect">
                                  <p:stCondLst>
                                    <p:cond delay="0"/>
                                  </p:stCondLst>
                                  <p:childTnLst>
                                    <p:animMotion origin="layout" path="M 0.35885 -0.10463 L 0.35521 0.04561 C 0.35469 0.07871 0.34674 0.11713 0.33333 0.15232 C 0.31823 0.19237 0.30169 0.21922 0.28463 0.23149 L 0.20703 0.29537 " pathEditMode="relative" rAng="7440000" ptsTypes="AAAAA">
                                      <p:cBhvr>
                                        <p:cTn id="81" dur="2000" fill="hold"/>
                                        <p:tgtEl>
                                          <p:spTgt spid="44"/>
                                        </p:tgtEl>
                                        <p:attrNameLst>
                                          <p:attrName>ppt_x</p:attrName>
                                          <p:attrName>ppt_y</p:attrName>
                                        </p:attrNameLst>
                                      </p:cBhvr>
                                      <p:rCtr x="-5104" y="22963"/>
                                    </p:animMotion>
                                  </p:childTnLst>
                                </p:cTn>
                              </p:par>
                              <p:par>
                                <p:cTn id="82" presetID="1" presetClass="exit" presetSubtype="0" fill="hold" grpId="1" nodeType="withEffect">
                                  <p:stCondLst>
                                    <p:cond delay="0"/>
                                  </p:stCondLst>
                                  <p:childTnLst>
                                    <p:set>
                                      <p:cBhvr>
                                        <p:cTn id="83" dur="1" fill="hold">
                                          <p:stCondLst>
                                            <p:cond delay="0"/>
                                          </p:stCondLst>
                                        </p:cTn>
                                        <p:tgtEl>
                                          <p:spTgt spid="50"/>
                                        </p:tgtEl>
                                        <p:attrNameLst>
                                          <p:attrName>style.visibility</p:attrName>
                                        </p:attrNameLst>
                                      </p:cBhvr>
                                      <p:to>
                                        <p:strVal val="hidden"/>
                                      </p:to>
                                    </p:set>
                                  </p:childTnLst>
                                </p:cTn>
                              </p:par>
                              <p:par>
                                <p:cTn id="84" presetID="10" presetClass="entr" presetSubtype="0" fill="hold" grpId="0" nodeType="withEffect">
                                  <p:stCondLst>
                                    <p:cond delay="0"/>
                                  </p:stCondLst>
                                  <p:childTnLst>
                                    <p:set>
                                      <p:cBhvr>
                                        <p:cTn id="85" dur="1" fill="hold">
                                          <p:stCondLst>
                                            <p:cond delay="0"/>
                                          </p:stCondLst>
                                        </p:cTn>
                                        <p:tgtEl>
                                          <p:spTgt spid="13"/>
                                        </p:tgtEl>
                                        <p:attrNameLst>
                                          <p:attrName>style.visibility</p:attrName>
                                        </p:attrNameLst>
                                      </p:cBhvr>
                                      <p:to>
                                        <p:strVal val="visible"/>
                                      </p:to>
                                    </p:set>
                                    <p:animEffect transition="in" filter="fade">
                                      <p:cBhvr>
                                        <p:cTn id="86" dur="500"/>
                                        <p:tgtEl>
                                          <p:spTgt spid="13"/>
                                        </p:tgtEl>
                                      </p:cBhvr>
                                    </p:animEffect>
                                  </p:childTnLst>
                                </p:cTn>
                              </p:par>
                            </p:childTnLst>
                          </p:cTn>
                        </p:par>
                      </p:childTnLst>
                    </p:cTn>
                  </p:par>
                  <p:par>
                    <p:cTn id="87" fill="hold">
                      <p:stCondLst>
                        <p:cond delay="indefinite"/>
                      </p:stCondLst>
                      <p:childTnLst>
                        <p:par>
                          <p:cTn id="88" fill="hold">
                            <p:stCondLst>
                              <p:cond delay="0"/>
                            </p:stCondLst>
                            <p:childTnLst>
                              <p:par>
                                <p:cTn id="89" presetID="42" presetClass="entr" presetSubtype="0" fill="hold" grpId="0" nodeType="clickEffect">
                                  <p:stCondLst>
                                    <p:cond delay="0"/>
                                  </p:stCondLst>
                                  <p:childTnLst>
                                    <p:set>
                                      <p:cBhvr>
                                        <p:cTn id="90" dur="1" fill="hold">
                                          <p:stCondLst>
                                            <p:cond delay="0"/>
                                          </p:stCondLst>
                                        </p:cTn>
                                        <p:tgtEl>
                                          <p:spTgt spid="51"/>
                                        </p:tgtEl>
                                        <p:attrNameLst>
                                          <p:attrName>style.visibility</p:attrName>
                                        </p:attrNameLst>
                                      </p:cBhvr>
                                      <p:to>
                                        <p:strVal val="visible"/>
                                      </p:to>
                                    </p:set>
                                    <p:animEffect transition="in" filter="fade">
                                      <p:cBhvr>
                                        <p:cTn id="91" dur="1000"/>
                                        <p:tgtEl>
                                          <p:spTgt spid="51"/>
                                        </p:tgtEl>
                                      </p:cBhvr>
                                    </p:animEffect>
                                    <p:anim calcmode="lin" valueType="num">
                                      <p:cBhvr>
                                        <p:cTn id="92" dur="1000" fill="hold"/>
                                        <p:tgtEl>
                                          <p:spTgt spid="51"/>
                                        </p:tgtEl>
                                        <p:attrNameLst>
                                          <p:attrName>ppt_x</p:attrName>
                                        </p:attrNameLst>
                                      </p:cBhvr>
                                      <p:tavLst>
                                        <p:tav tm="0">
                                          <p:val>
                                            <p:strVal val="#ppt_x"/>
                                          </p:val>
                                        </p:tav>
                                        <p:tav tm="100000">
                                          <p:val>
                                            <p:strVal val="#ppt_x"/>
                                          </p:val>
                                        </p:tav>
                                      </p:tavLst>
                                    </p:anim>
                                    <p:anim calcmode="lin" valueType="num">
                                      <p:cBhvr>
                                        <p:cTn id="93" dur="1000" fill="hold"/>
                                        <p:tgtEl>
                                          <p:spTgt spid="51"/>
                                        </p:tgtEl>
                                        <p:attrNameLst>
                                          <p:attrName>ppt_y</p:attrName>
                                        </p:attrNameLst>
                                      </p:cBhvr>
                                      <p:tavLst>
                                        <p:tav tm="0">
                                          <p:val>
                                            <p:strVal val="#ppt_y+.1"/>
                                          </p:val>
                                        </p:tav>
                                        <p:tav tm="100000">
                                          <p:val>
                                            <p:strVal val="#ppt_y"/>
                                          </p:val>
                                        </p:tav>
                                      </p:tavLst>
                                    </p:anim>
                                  </p:childTnLst>
                                </p:cTn>
                              </p:par>
                              <p:par>
                                <p:cTn id="94" presetID="10" presetClass="entr" presetSubtype="0" fill="hold" grpId="0" nodeType="withEffect">
                                  <p:stCondLst>
                                    <p:cond delay="0"/>
                                  </p:stCondLst>
                                  <p:childTnLst>
                                    <p:set>
                                      <p:cBhvr>
                                        <p:cTn id="95" dur="1" fill="hold">
                                          <p:stCondLst>
                                            <p:cond delay="0"/>
                                          </p:stCondLst>
                                        </p:cTn>
                                        <p:tgtEl>
                                          <p:spTgt spid="14"/>
                                        </p:tgtEl>
                                        <p:attrNameLst>
                                          <p:attrName>style.visibility</p:attrName>
                                        </p:attrNameLst>
                                      </p:cBhvr>
                                      <p:to>
                                        <p:strVal val="visible"/>
                                      </p:to>
                                    </p:set>
                                    <p:animEffect transition="in" filter="fade">
                                      <p:cBhvr>
                                        <p:cTn id="96" dur="500"/>
                                        <p:tgtEl>
                                          <p:spTgt spid="14"/>
                                        </p:tgtEl>
                                      </p:cBhvr>
                                    </p:animEffect>
                                  </p:childTnLst>
                                </p:cTn>
                              </p:par>
                            </p:childTnLst>
                          </p:cTn>
                        </p:par>
                      </p:childTnLst>
                    </p:cTn>
                  </p:par>
                  <p:par>
                    <p:cTn id="97" fill="hold">
                      <p:stCondLst>
                        <p:cond delay="indefinite"/>
                      </p:stCondLst>
                      <p:childTnLst>
                        <p:par>
                          <p:cTn id="98" fill="hold">
                            <p:stCondLst>
                              <p:cond delay="0"/>
                            </p:stCondLst>
                            <p:childTnLst>
                              <p:par>
                                <p:cTn id="99" presetID="0" presetClass="path" presetSubtype="0" accel="50000" decel="50000" fill="hold" grpId="4" nodeType="clickEffect">
                                  <p:stCondLst>
                                    <p:cond delay="0"/>
                                  </p:stCondLst>
                                  <p:childTnLst>
                                    <p:animMotion origin="layout" path="M 0.20703 0.29537 L 0.20026 0.2919 C 0.19922 0.2912 0.19818 0.29097 0.1974 0.29004 C 0.19662 0.28935 0.19623 0.28773 0.19545 0.2868 C 0.19545 0.28704 0.18828 0.27824 0.18685 0.27639 C 0.18581 0.27523 0.18477 0.27454 0.18386 0.27292 C 0.18112 0.26805 0.18269 0.2706 0.17904 0.2662 C 0.17435 0.25347 0.18047 0.26898 0.17422 0.25602 C 0.17357 0.2544 0.17305 0.25231 0.1724 0.25069 C 0.17175 0.24954 0.17097 0.24861 0.17045 0.24745 C 0.16901 0.24444 0.16693 0.23889 0.16563 0.23542 C 0.16459 0.23264 0.16381 0.22963 0.16276 0.22685 C 0.16276 0.22708 0.15795 0.21412 0.15703 0.21157 L 0.15508 0.20625 C 0.15469 0.20417 0.15456 0.20162 0.15404 0.19954 C 0.15091 0.18634 0.15183 0.20555 0.14831 0.18079 C 0.14701 0.17176 0.14805 0.17592 0.14545 0.16875 C 0.14506 0.16713 0.14479 0.16528 0.1444 0.16366 C 0.14375 0.15903 0.14401 0.15393 0.14258 0.15 C 0.1405 0.14421 0.14063 0.14583 0.13972 0.13958 C 0.13933 0.1375 0.13907 0.13518 0.13868 0.13287 C 0.13841 0.13102 0.13802 0.1294 0.13776 0.12778 C 0.13737 0.12546 0.13724 0.12315 0.13672 0.12083 C 0.13633 0.11852 0.13529 0.11643 0.1349 0.11412 C 0.13438 0.1118 0.13425 0.10949 0.13386 0.10717 C 0.13334 0.1037 0.13256 0.10046 0.1319 0.09699 C 0.13164 0.09514 0.13125 0.09352 0.13099 0.0919 C 0.13073 0.08889 0.13047 0.08611 0.13008 0.08333 C 0.12683 0.06204 0.12917 0.08403 0.12722 0.06273 C 0.12748 0.04421 0.12591 0.01366 0.12904 -0.00903 C 0.1293 -0.01088 0.12982 -0.0125 0.13008 -0.01412 C 0.1306 -0.01783 0.13151 -0.03056 0.13295 -0.0331 L 0.1349 -0.03634 C 0.13555 -0.03982 0.13529 -0.04421 0.13672 -0.04676 L 0.14258 -0.05695 C 0.14349 -0.05857 0.14427 -0.06065 0.14545 -0.06204 C 0.1474 -0.06435 0.14961 -0.06597 0.15118 -0.06898 C 0.15183 -0.07014 0.15248 -0.0713 0.15313 -0.07222 C 0.15404 -0.07361 0.15508 -0.07431 0.15599 -0.0757 C 0.15808 -0.07894 0.15964 -0.0831 0.16172 -0.08611 C 0.16394 -0.08889 0.16589 -0.09097 0.16758 -0.09445 C 0.16862 -0.09676 0.16927 -0.09954 0.17045 -0.10139 C 0.17149 -0.10301 0.17305 -0.10347 0.17422 -0.10486 C 0.17631 -0.10695 0.17787 -0.11042 0.18008 -0.11158 C 0.18763 -0.11621 0.18386 -0.11458 0.19154 -0.11667 C 0.20091 -0.11621 0.21029 -0.11736 0.21953 -0.11505 C 0.22175 -0.11458 0.22357 -0.11111 0.22526 -0.10833 L 0.23099 -0.09792 C 0.23138 -0.0963 0.23151 -0.09445 0.23203 -0.09283 C 0.23243 -0.09144 0.23334 -0.09074 0.23386 -0.08935 C 0.23464 -0.08773 0.23529 -0.08611 0.23581 -0.08426 C 0.23985 -0.07014 0.23321 -0.08866 0.23868 -0.07408 C 0.24115 -0.06111 0.23789 -0.07708 0.24167 -0.06389 C 0.24245 -0.06088 0.2431 -0.05463 0.24349 -0.05185 C 0.24414 -0.04838 0.24479 -0.04491 0.24545 -0.04167 L 0.24649 -0.03634 C 0.2461 -0.02384 0.24636 -0.01134 0.24545 0.00116 C 0.24532 0.00324 0.24427 0.00486 0.24349 0.00625 C 0.24167 0.00995 0.23933 0.0125 0.23776 0.01667 C 0.2362 0.0206 0.23477 0.02477 0.23295 0.02847 C 0.23203 0.03032 0.23125 0.03241 0.23008 0.03356 C 0.22917 0.03472 0.22813 0.03495 0.22722 0.03542 C 0.2237 0.0368 0.22019 0.03773 0.21667 0.03889 C 0.21589 0.03958 0.21133 0.04398 0.2099 0.04398 C 0.2086 0.04398 0.20729 0.04282 0.20599 0.04213 C 0.20534 0.04097 0.20469 0.04004 0.20404 0.03889 C 0.20339 0.03727 0.203 0.03518 0.20222 0.03356 C 0.20131 0.03217 0.20026 0.03148 0.19935 0.03032 C 0.19584 0.01157 0.20144 0.03981 0.19636 0.01991 C 0.19636 0.02014 0.19401 0.00717 0.19349 0.00463 C 0.19323 0.00301 0.1931 0.00092 0.19258 -0.00046 L 0.19063 -0.00556 L 0.19154 -0.01759 " pathEditMode="relative" rAng="0" ptsTypes="AAAAAAAAAAAAAAAAAAAAAAAAAAAAAAAAAAAAAAAAAAAAAAAAAAAAAAAAAAAAAAAAAAAAAAAAA">
                                      <p:cBhvr>
                                        <p:cTn id="100" dur="2000" fill="hold"/>
                                        <p:tgtEl>
                                          <p:spTgt spid="44"/>
                                        </p:tgtEl>
                                        <p:attrNameLst>
                                          <p:attrName>ppt_x</p:attrName>
                                          <p:attrName>ppt_y</p:attrName>
                                        </p:attrNameLst>
                                      </p:cBhvr>
                                      <p:rCtr x="-2031" y="-20602"/>
                                    </p:animMotion>
                                  </p:childTnLst>
                                </p:cTn>
                              </p:par>
                              <p:par>
                                <p:cTn id="101" presetID="1" presetClass="exit" presetSubtype="0" fill="hold" grpId="1" nodeType="withEffect">
                                  <p:stCondLst>
                                    <p:cond delay="0"/>
                                  </p:stCondLst>
                                  <p:childTnLst>
                                    <p:set>
                                      <p:cBhvr>
                                        <p:cTn id="102" dur="1" fill="hold">
                                          <p:stCondLst>
                                            <p:cond delay="0"/>
                                          </p:stCondLst>
                                        </p:cTn>
                                        <p:tgtEl>
                                          <p:spTgt spid="51"/>
                                        </p:tgtEl>
                                        <p:attrNameLst>
                                          <p:attrName>style.visibility</p:attrName>
                                        </p:attrNameLst>
                                      </p:cBhvr>
                                      <p:to>
                                        <p:strVal val="hidden"/>
                                      </p:to>
                                    </p:set>
                                  </p:childTnLst>
                                </p:cTn>
                              </p:par>
                              <p:par>
                                <p:cTn id="103" presetID="10" presetClass="entr" presetSubtype="0" fill="hold" nodeType="withEffect">
                                  <p:stCondLst>
                                    <p:cond delay="0"/>
                                  </p:stCondLst>
                                  <p:childTnLst>
                                    <p:set>
                                      <p:cBhvr>
                                        <p:cTn id="104" dur="1" fill="hold">
                                          <p:stCondLst>
                                            <p:cond delay="0"/>
                                          </p:stCondLst>
                                        </p:cTn>
                                        <p:tgtEl>
                                          <p:spTgt spid="19"/>
                                        </p:tgtEl>
                                        <p:attrNameLst>
                                          <p:attrName>style.visibility</p:attrName>
                                        </p:attrNameLst>
                                      </p:cBhvr>
                                      <p:to>
                                        <p:strVal val="visible"/>
                                      </p:to>
                                    </p:set>
                                    <p:animEffect transition="in" filter="fade">
                                      <p:cBhvr>
                                        <p:cTn id="105" dur="500"/>
                                        <p:tgtEl>
                                          <p:spTgt spid="19"/>
                                        </p:tgtEl>
                                      </p:cBhvr>
                                    </p:animEffect>
                                  </p:childTnLst>
                                </p:cTn>
                              </p:par>
                              <p:par>
                                <p:cTn id="106" presetID="10" presetClass="entr" presetSubtype="0" fill="hold" nodeType="withEffect">
                                  <p:stCondLst>
                                    <p:cond delay="0"/>
                                  </p:stCondLst>
                                  <p:childTnLst>
                                    <p:set>
                                      <p:cBhvr>
                                        <p:cTn id="107" dur="1" fill="hold">
                                          <p:stCondLst>
                                            <p:cond delay="0"/>
                                          </p:stCondLst>
                                        </p:cTn>
                                        <p:tgtEl>
                                          <p:spTgt spid="21"/>
                                        </p:tgtEl>
                                        <p:attrNameLst>
                                          <p:attrName>style.visibility</p:attrName>
                                        </p:attrNameLst>
                                      </p:cBhvr>
                                      <p:to>
                                        <p:strVal val="visible"/>
                                      </p:to>
                                    </p:set>
                                    <p:animEffect transition="in" filter="fade">
                                      <p:cBhvr>
                                        <p:cTn id="108" dur="500"/>
                                        <p:tgtEl>
                                          <p:spTgt spid="21"/>
                                        </p:tgtEl>
                                      </p:cBhvr>
                                    </p:animEffect>
                                  </p:childTnLst>
                                </p:cTn>
                              </p:par>
                              <p:par>
                                <p:cTn id="109" presetID="10" presetClass="entr" presetSubtype="0" fill="hold" nodeType="withEffect">
                                  <p:stCondLst>
                                    <p:cond delay="0"/>
                                  </p:stCondLst>
                                  <p:childTnLst>
                                    <p:set>
                                      <p:cBhvr>
                                        <p:cTn id="110" dur="1" fill="hold">
                                          <p:stCondLst>
                                            <p:cond delay="0"/>
                                          </p:stCondLst>
                                        </p:cTn>
                                        <p:tgtEl>
                                          <p:spTgt spid="23"/>
                                        </p:tgtEl>
                                        <p:attrNameLst>
                                          <p:attrName>style.visibility</p:attrName>
                                        </p:attrNameLst>
                                      </p:cBhvr>
                                      <p:to>
                                        <p:strVal val="visible"/>
                                      </p:to>
                                    </p:set>
                                    <p:animEffect transition="in" filter="fade">
                                      <p:cBhvr>
                                        <p:cTn id="111" dur="500"/>
                                        <p:tgtEl>
                                          <p:spTgt spid="23"/>
                                        </p:tgtEl>
                                      </p:cBhvr>
                                    </p:animEffect>
                                  </p:childTnLst>
                                </p:cTn>
                              </p:par>
                              <p:par>
                                <p:cTn id="112" presetID="10" presetClass="entr" presetSubtype="0" fill="hold" nodeType="withEffect">
                                  <p:stCondLst>
                                    <p:cond delay="0"/>
                                  </p:stCondLst>
                                  <p:childTnLst>
                                    <p:set>
                                      <p:cBhvr>
                                        <p:cTn id="113" dur="1" fill="hold">
                                          <p:stCondLst>
                                            <p:cond delay="0"/>
                                          </p:stCondLst>
                                        </p:cTn>
                                        <p:tgtEl>
                                          <p:spTgt spid="17"/>
                                        </p:tgtEl>
                                        <p:attrNameLst>
                                          <p:attrName>style.visibility</p:attrName>
                                        </p:attrNameLst>
                                      </p:cBhvr>
                                      <p:to>
                                        <p:strVal val="visible"/>
                                      </p:to>
                                    </p:set>
                                    <p:animEffect transition="in" filter="fade">
                                      <p:cBhvr>
                                        <p:cTn id="114" dur="500"/>
                                        <p:tgtEl>
                                          <p:spTgt spid="17"/>
                                        </p:tgtEl>
                                      </p:cBhvr>
                                    </p:animEffect>
                                  </p:childTnLst>
                                </p:cTn>
                              </p:par>
                              <p:par>
                                <p:cTn id="115" presetID="26" presetClass="emph" presetSubtype="0" fill="hold" nodeType="withEffect">
                                  <p:stCondLst>
                                    <p:cond delay="0"/>
                                  </p:stCondLst>
                                  <p:childTnLst>
                                    <p:animEffect transition="out" filter="fade">
                                      <p:cBhvr>
                                        <p:cTn id="116" dur="500" tmFilter="0, 0; .2, .5; .8, .5; 1, 0"/>
                                        <p:tgtEl>
                                          <p:spTgt spid="17"/>
                                        </p:tgtEl>
                                      </p:cBhvr>
                                    </p:animEffect>
                                    <p:animScale>
                                      <p:cBhvr>
                                        <p:cTn id="117" dur="250" autoRev="1" fill="hold"/>
                                        <p:tgtEl>
                                          <p:spTgt spid="17"/>
                                        </p:tgtEl>
                                      </p:cBhvr>
                                      <p:by x="105000" y="105000"/>
                                    </p:animScale>
                                  </p:childTnLst>
                                </p:cTn>
                              </p:par>
                              <p:par>
                                <p:cTn id="118" presetID="26" presetClass="emph" presetSubtype="0" fill="hold" nodeType="withEffect">
                                  <p:stCondLst>
                                    <p:cond delay="0"/>
                                  </p:stCondLst>
                                  <p:childTnLst>
                                    <p:animEffect transition="out" filter="fade">
                                      <p:cBhvr>
                                        <p:cTn id="119" dur="500" tmFilter="0, 0; .2, .5; .8, .5; 1, 0"/>
                                        <p:tgtEl>
                                          <p:spTgt spid="19"/>
                                        </p:tgtEl>
                                      </p:cBhvr>
                                    </p:animEffect>
                                    <p:animScale>
                                      <p:cBhvr>
                                        <p:cTn id="120" dur="250" autoRev="1" fill="hold"/>
                                        <p:tgtEl>
                                          <p:spTgt spid="19"/>
                                        </p:tgtEl>
                                      </p:cBhvr>
                                      <p:by x="105000" y="105000"/>
                                    </p:animScale>
                                  </p:childTnLst>
                                </p:cTn>
                              </p:par>
                              <p:par>
                                <p:cTn id="121" presetID="26" presetClass="emph" presetSubtype="0" fill="hold" nodeType="withEffect">
                                  <p:stCondLst>
                                    <p:cond delay="0"/>
                                  </p:stCondLst>
                                  <p:childTnLst>
                                    <p:animEffect transition="out" filter="fade">
                                      <p:cBhvr>
                                        <p:cTn id="122" dur="500" tmFilter="0, 0; .2, .5; .8, .5; 1, 0"/>
                                        <p:tgtEl>
                                          <p:spTgt spid="21"/>
                                        </p:tgtEl>
                                      </p:cBhvr>
                                    </p:animEffect>
                                    <p:animScale>
                                      <p:cBhvr>
                                        <p:cTn id="123" dur="250" autoRev="1" fill="hold"/>
                                        <p:tgtEl>
                                          <p:spTgt spid="21"/>
                                        </p:tgtEl>
                                      </p:cBhvr>
                                      <p:by x="105000" y="105000"/>
                                    </p:animScale>
                                  </p:childTnLst>
                                </p:cTn>
                              </p:par>
                              <p:par>
                                <p:cTn id="124" presetID="26" presetClass="emph" presetSubtype="0" fill="hold" nodeType="withEffect">
                                  <p:stCondLst>
                                    <p:cond delay="0"/>
                                  </p:stCondLst>
                                  <p:childTnLst>
                                    <p:animEffect transition="out" filter="fade">
                                      <p:cBhvr>
                                        <p:cTn id="125" dur="500" tmFilter="0, 0; .2, .5; .8, .5; 1, 0"/>
                                        <p:tgtEl>
                                          <p:spTgt spid="23"/>
                                        </p:tgtEl>
                                      </p:cBhvr>
                                    </p:animEffect>
                                    <p:animScale>
                                      <p:cBhvr>
                                        <p:cTn id="126"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6" grpId="1"/>
      <p:bldP spid="6" grpId="2"/>
      <p:bldP spid="7" grpId="0" animBg="1"/>
      <p:bldP spid="8" grpId="0" animBg="1"/>
      <p:bldP spid="9" grpId="0" animBg="1"/>
      <p:bldP spid="10" grpId="0" animBg="1"/>
      <p:bldP spid="12" grpId="0" animBg="1"/>
      <p:bldP spid="13" grpId="0" animBg="1"/>
      <p:bldP spid="14" grpId="0" animBg="1"/>
      <p:bldP spid="15" grpId="0" animBg="1"/>
      <p:bldP spid="44" grpId="0" animBg="1"/>
      <p:bldP spid="44" grpId="1" animBg="1"/>
      <p:bldP spid="44" grpId="2" animBg="1"/>
      <p:bldP spid="44" grpId="3" animBg="1"/>
      <p:bldP spid="44" grpId="4" animBg="1"/>
      <p:bldP spid="45" grpId="0"/>
      <p:bldP spid="45" grpId="1"/>
      <p:bldP spid="48" grpId="0"/>
      <p:bldP spid="48" grpId="2"/>
      <p:bldP spid="50" grpId="0"/>
      <p:bldP spid="50" grpId="1"/>
      <p:bldP spid="51" grpId="0"/>
      <p:bldP spid="51" grpId="1"/>
    </p:bldLst>
  </p:timing>
</p:sld>
</file>

<file path=ppt/theme/theme1.xml><?xml version="1.0" encoding="utf-8"?>
<a:theme xmlns:a="http://schemas.openxmlformats.org/drawingml/2006/main" name="Bitcoin Company Pitch Deck by Slidesgo">
  <a:themeElements>
    <a:clrScheme name="Simple Light">
      <a:dk1>
        <a:srgbClr val="5B57DE"/>
      </a:dk1>
      <a:lt1>
        <a:srgbClr val="8E8BD8"/>
      </a:lt1>
      <a:dk2>
        <a:srgbClr val="DFDEFF"/>
      </a:dk2>
      <a:lt2>
        <a:srgbClr val="EEEEEE"/>
      </a:lt2>
      <a:accent1>
        <a:srgbClr val="3F308A"/>
      </a:accent1>
      <a:accent2>
        <a:srgbClr val="876FFF"/>
      </a:accent2>
      <a:accent3>
        <a:srgbClr val="FFFFFF"/>
      </a:accent3>
      <a:accent4>
        <a:srgbClr val="876FFF"/>
      </a:accent4>
      <a:accent5>
        <a:srgbClr val="DFDEFF"/>
      </a:accent5>
      <a:accent6>
        <a:srgbClr val="5B57DE"/>
      </a:accent6>
      <a:hlink>
        <a:srgbClr val="8E8B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283</TotalTime>
  <Words>1161</Words>
  <Application>Microsoft Macintosh PowerPoint</Application>
  <PresentationFormat>Widescreen</PresentationFormat>
  <Paragraphs>257</Paragraphs>
  <Slides>25</Slides>
  <Notes>25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Aptos</vt:lpstr>
      <vt:lpstr>Arial</vt:lpstr>
      <vt:lpstr>Livvic</vt:lpstr>
      <vt:lpstr>Oswald</vt:lpstr>
      <vt:lpstr>Roboto Condensed Light</vt:lpstr>
      <vt:lpstr>Squada One</vt:lpstr>
      <vt:lpstr>System Font Regular</vt:lpstr>
      <vt:lpstr>Titillium Web</vt:lpstr>
      <vt:lpstr>Bitcoin Company Pitch Deck by Slidesgo</vt:lpstr>
      <vt:lpstr>Blockchain-Based DNS</vt:lpstr>
      <vt:lpstr>Table of Contents</vt:lpstr>
      <vt:lpstr>Introduction</vt:lpstr>
      <vt:lpstr>Introduction</vt:lpstr>
      <vt:lpstr>Background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Problem</vt:lpstr>
      <vt:lpstr>Problem</vt:lpstr>
      <vt:lpstr>Solutions</vt:lpstr>
      <vt:lpstr>Existing Solutions</vt:lpstr>
      <vt:lpstr>Blockchain-Native Naming System</vt:lpstr>
      <vt:lpstr>Project Demo</vt:lpstr>
      <vt:lpstr>Project Demo</vt:lpstr>
      <vt:lpstr>ALL TRANSACTIONS ARE SIGNED ON BLOCKCHAIN</vt:lpstr>
      <vt:lpstr>Conclusion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mohammed mohsen</dc:creator>
  <cp:lastModifiedBy>mohammed mohsen</cp:lastModifiedBy>
  <cp:revision>1</cp:revision>
  <dcterms:created xsi:type="dcterms:W3CDTF">2025-12-24T17:15:37Z</dcterms:created>
  <dcterms:modified xsi:type="dcterms:W3CDTF">2025-12-24T21:59:19Z</dcterms:modified>
</cp:coreProperties>
</file>

<file path=docProps/thumbnail.jpeg>
</file>